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1" r:id="rId3"/>
    <p:sldId id="274" r:id="rId4"/>
    <p:sldId id="325" r:id="rId5"/>
    <p:sldId id="323" r:id="rId6"/>
    <p:sldId id="273" r:id="rId7"/>
    <p:sldId id="304" r:id="rId8"/>
    <p:sldId id="305" r:id="rId9"/>
    <p:sldId id="306" r:id="rId10"/>
    <p:sldId id="327" r:id="rId11"/>
    <p:sldId id="326" r:id="rId12"/>
    <p:sldId id="329" r:id="rId13"/>
    <p:sldId id="307" r:id="rId14"/>
    <p:sldId id="308" r:id="rId15"/>
    <p:sldId id="309" r:id="rId16"/>
    <p:sldId id="310" r:id="rId17"/>
    <p:sldId id="331" r:id="rId18"/>
    <p:sldId id="313" r:id="rId19"/>
    <p:sldId id="314" r:id="rId20"/>
    <p:sldId id="315" r:id="rId21"/>
    <p:sldId id="316" r:id="rId22"/>
    <p:sldId id="320" r:id="rId23"/>
    <p:sldId id="328" r:id="rId24"/>
    <p:sldId id="321" r:id="rId25"/>
    <p:sldId id="311" r:id="rId26"/>
    <p:sldId id="317" r:id="rId27"/>
    <p:sldId id="318" r:id="rId28"/>
    <p:sldId id="319" r:id="rId29"/>
    <p:sldId id="322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81" d="100"/>
          <a:sy n="81" d="100"/>
        </p:scale>
        <p:origin x="403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48357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228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998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49382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3962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375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713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99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6864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643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6720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EC5CA8-5563-4428-B31A-F5A231C2FE70}" type="datetimeFigureOut">
              <a:rPr lang="en-US" smtClean="0"/>
              <a:t>8/14/2022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27FEB4-485B-4D7A-B553-4ED89F862E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00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emf"/><Relationship Id="rId2" Type="http://schemas.openxmlformats.org/officeDocument/2006/relationships/image" Target="../media/image42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2" Type="http://schemas.openxmlformats.org/officeDocument/2006/relationships/image" Target="../media/image50.em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emf"/><Relationship Id="rId2" Type="http://schemas.openxmlformats.org/officeDocument/2006/relationships/image" Target="../media/image52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emf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em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88122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dirty="0"/>
              <a:t>AI &amp; Machine Learning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231661" y="4580914"/>
            <a:ext cx="5150340" cy="515816"/>
          </a:xfrm>
        </p:spPr>
        <p:txBody>
          <a:bodyPr>
            <a:normAutofit/>
          </a:bodyPr>
          <a:lstStyle/>
          <a:p>
            <a:r>
              <a:rPr lang="en-US" sz="2000" dirty="0"/>
              <a:t>Diploma in Applied AI &amp; Analytics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AF15CC7-242B-A4A0-FD17-6B087F9716B1}"/>
              </a:ext>
            </a:extLst>
          </p:cNvPr>
          <p:cNvSpPr txBox="1">
            <a:spLocks/>
          </p:cNvSpPr>
          <p:nvPr/>
        </p:nvSpPr>
        <p:spPr>
          <a:xfrm>
            <a:off x="1524000" y="3602038"/>
            <a:ext cx="8565662" cy="11184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SG" dirty="0"/>
              <a:t>CA2 PART A: Time Series</a:t>
            </a:r>
          </a:p>
          <a:p>
            <a:r>
              <a:rPr lang="en-SG" dirty="0"/>
              <a:t>By: Yek Yi Wei (p2107631)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8061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994ED2-7F8D-D23A-AD2E-386F23CA64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209" y="1401904"/>
            <a:ext cx="8359864" cy="202709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CF22DD6-FAEA-BBBC-7D5C-AD072BC54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033" y="4442548"/>
            <a:ext cx="6515665" cy="195851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DFF0E1A-AF09-197A-FC35-34EA350DDC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266570"/>
            <a:ext cx="1615580" cy="19280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25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4746EA-CF7F-417A-0A9C-D42834C439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4736" y="366062"/>
            <a:ext cx="4419113" cy="904327"/>
          </a:xfrm>
        </p:spPr>
        <p:txBody>
          <a:bodyPr>
            <a:normAutofit fontScale="90000"/>
          </a:bodyPr>
          <a:lstStyle/>
          <a:p>
            <a:r>
              <a:rPr lang="en-MY" sz="3600"/>
              <a:t>Model: Moving Average</a:t>
            </a:r>
            <a:endParaRPr lang="en-MY" sz="3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513056-9067-2767-7E07-8CF9C61DD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713" y="1923165"/>
            <a:ext cx="5634682" cy="226394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5FD7A97-31C6-5C4F-794A-EB36F041BF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923165"/>
            <a:ext cx="5833420" cy="22639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BBD4E6-4D2D-F41A-F985-7CFBD7F133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19" y="4308508"/>
            <a:ext cx="5634682" cy="205235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BFDE963-7039-53A3-506D-065245CDFD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9001" y="4308508"/>
            <a:ext cx="6070419" cy="21942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C8080E6-B684-8289-B97B-6B1D43121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736" y="1183961"/>
            <a:ext cx="5265876" cy="73920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5FB2732-94A6-A5E0-DCE8-7AF7A46E33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36554" y="750026"/>
            <a:ext cx="2484335" cy="54106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E082235-8FCA-363F-BA16-09D4705AF7B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1796" y="1283473"/>
            <a:ext cx="2438611" cy="23624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24981C-16DF-71C1-694C-8254EF1705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44174" y="1508798"/>
            <a:ext cx="2453853" cy="22862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9FA1F994-D775-7DE8-56A1-18985321ACA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59521" y="1705460"/>
            <a:ext cx="2438611" cy="2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1851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F42F6F-FDA2-4441-805F-CF30FBC99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177B1-F123-1632-36DB-813A2E98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01" y="493589"/>
            <a:ext cx="3817864" cy="60027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/>
              <a:t>Model: Arima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226A8C-7793-4AE1-93F3-C51E771AB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8099" y="0"/>
            <a:ext cx="3743596" cy="3921836"/>
            <a:chOff x="8310716" y="0"/>
            <a:chExt cx="3878237" cy="406288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835AF5-9945-4DCC-B810-B2A76714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0716" y="1"/>
              <a:ext cx="3878236" cy="4062887"/>
            </a:xfrm>
            <a:custGeom>
              <a:avLst/>
              <a:gdLst>
                <a:gd name="connsiteX0" fmla="*/ 458236 w 3878236"/>
                <a:gd name="connsiteY0" fmla="*/ 0 h 4062887"/>
                <a:gd name="connsiteX1" fmla="*/ 626135 w 3878236"/>
                <a:gd name="connsiteY1" fmla="*/ 0 h 4062887"/>
                <a:gd name="connsiteX2" fmla="*/ 541802 w 3878236"/>
                <a:gd name="connsiteY2" fmla="*/ 96785 h 4062887"/>
                <a:gd name="connsiteX3" fmla="*/ 393588 w 3878236"/>
                <a:gd name="connsiteY3" fmla="*/ 301059 h 4062887"/>
                <a:gd name="connsiteX4" fmla="*/ 267407 w 3878236"/>
                <a:gd name="connsiteY4" fmla="*/ 519085 h 4062887"/>
                <a:gd name="connsiteX5" fmla="*/ 239453 w 3878236"/>
                <a:gd name="connsiteY5" fmla="*/ 575472 h 4062887"/>
                <a:gd name="connsiteX6" fmla="*/ 225864 w 3878236"/>
                <a:gd name="connsiteY6" fmla="*/ 603893 h 4062887"/>
                <a:gd name="connsiteX7" fmla="*/ 212955 w 3878236"/>
                <a:gd name="connsiteY7" fmla="*/ 632590 h 4062887"/>
                <a:gd name="connsiteX8" fmla="*/ 188301 w 3878236"/>
                <a:gd name="connsiteY8" fmla="*/ 690444 h 4062887"/>
                <a:gd name="connsiteX9" fmla="*/ 165201 w 3878236"/>
                <a:gd name="connsiteY9" fmla="*/ 748939 h 4062887"/>
                <a:gd name="connsiteX10" fmla="*/ 90074 w 3878236"/>
                <a:gd name="connsiteY10" fmla="*/ 988511 h 4062887"/>
                <a:gd name="connsiteX11" fmla="*/ 29119 w 3878236"/>
                <a:gd name="connsiteY11" fmla="*/ 1484891 h 4062887"/>
                <a:gd name="connsiteX12" fmla="*/ 54743 w 3878236"/>
                <a:gd name="connsiteY12" fmla="*/ 1732714 h 4062887"/>
                <a:gd name="connsiteX13" fmla="*/ 132976 w 3878236"/>
                <a:gd name="connsiteY13" fmla="*/ 1969719 h 4062887"/>
                <a:gd name="connsiteX14" fmla="*/ 159959 w 3878236"/>
                <a:gd name="connsiteY14" fmla="*/ 2026381 h 4062887"/>
                <a:gd name="connsiteX15" fmla="*/ 189951 w 3878236"/>
                <a:gd name="connsiteY15" fmla="*/ 2081758 h 4062887"/>
                <a:gd name="connsiteX16" fmla="*/ 256439 w 3878236"/>
                <a:gd name="connsiteY16" fmla="*/ 2189121 h 4062887"/>
                <a:gd name="connsiteX17" fmla="*/ 329818 w 3878236"/>
                <a:gd name="connsiteY17" fmla="*/ 2292816 h 4062887"/>
                <a:gd name="connsiteX18" fmla="*/ 408438 w 3878236"/>
                <a:gd name="connsiteY18" fmla="*/ 2393577 h 4062887"/>
                <a:gd name="connsiteX19" fmla="*/ 572086 w 3878236"/>
                <a:gd name="connsiteY19" fmla="*/ 2592900 h 4062887"/>
                <a:gd name="connsiteX20" fmla="*/ 653909 w 3878236"/>
                <a:gd name="connsiteY20" fmla="*/ 2693936 h 4062887"/>
                <a:gd name="connsiteX21" fmla="*/ 733500 w 3878236"/>
                <a:gd name="connsiteY21" fmla="*/ 2796256 h 4062887"/>
                <a:gd name="connsiteX22" fmla="*/ 813091 w 3878236"/>
                <a:gd name="connsiteY22" fmla="*/ 2895093 h 4062887"/>
                <a:gd name="connsiteX23" fmla="*/ 896273 w 3878236"/>
                <a:gd name="connsiteY23" fmla="*/ 2990536 h 4062887"/>
                <a:gd name="connsiteX24" fmla="*/ 1072636 w 3878236"/>
                <a:gd name="connsiteY24" fmla="*/ 3170513 h 4062887"/>
                <a:gd name="connsiteX25" fmla="*/ 1468747 w 3878236"/>
                <a:gd name="connsiteY25" fmla="*/ 3470964 h 4062887"/>
                <a:gd name="connsiteX26" fmla="*/ 1687720 w 3878236"/>
                <a:gd name="connsiteY26" fmla="*/ 3583919 h 4062887"/>
                <a:gd name="connsiteX27" fmla="*/ 1918825 w 3878236"/>
                <a:gd name="connsiteY27" fmla="*/ 3669278 h 4062887"/>
                <a:gd name="connsiteX28" fmla="*/ 2159540 w 3878236"/>
                <a:gd name="connsiteY28" fmla="*/ 3728230 h 4062887"/>
                <a:gd name="connsiteX29" fmla="*/ 2407729 w 3878236"/>
                <a:gd name="connsiteY29" fmla="*/ 3761238 h 4062887"/>
                <a:gd name="connsiteX30" fmla="*/ 2660479 w 3878236"/>
                <a:gd name="connsiteY30" fmla="*/ 3771598 h 4062887"/>
                <a:gd name="connsiteX31" fmla="*/ 2723278 w 3878236"/>
                <a:gd name="connsiteY31" fmla="*/ 3771139 h 4062887"/>
                <a:gd name="connsiteX32" fmla="*/ 2754047 w 3878236"/>
                <a:gd name="connsiteY32" fmla="*/ 3770406 h 4062887"/>
                <a:gd name="connsiteX33" fmla="*/ 2784719 w 3878236"/>
                <a:gd name="connsiteY33" fmla="*/ 3768938 h 4062887"/>
                <a:gd name="connsiteX34" fmla="*/ 2906629 w 3878236"/>
                <a:gd name="connsiteY34" fmla="*/ 3758853 h 4062887"/>
                <a:gd name="connsiteX35" fmla="*/ 3376896 w 3878236"/>
                <a:gd name="connsiteY35" fmla="*/ 3638838 h 4062887"/>
                <a:gd name="connsiteX36" fmla="*/ 3599460 w 3878236"/>
                <a:gd name="connsiteY36" fmla="*/ 3534685 h 4062887"/>
                <a:gd name="connsiteX37" fmla="*/ 3814356 w 3878236"/>
                <a:gd name="connsiteY37" fmla="*/ 3407976 h 4062887"/>
                <a:gd name="connsiteX38" fmla="*/ 3878236 w 3878236"/>
                <a:gd name="connsiteY38" fmla="*/ 3364122 h 4062887"/>
                <a:gd name="connsiteX39" fmla="*/ 3878236 w 3878236"/>
                <a:gd name="connsiteY39" fmla="*/ 3711785 h 4062887"/>
                <a:gd name="connsiteX40" fmla="*/ 3754080 w 3878236"/>
                <a:gd name="connsiteY40" fmla="*/ 3788192 h 4062887"/>
                <a:gd name="connsiteX41" fmla="*/ 3499971 w 3878236"/>
                <a:gd name="connsiteY41" fmla="*/ 3910041 h 4062887"/>
                <a:gd name="connsiteX42" fmla="*/ 2943222 w 3878236"/>
                <a:gd name="connsiteY42" fmla="*/ 4051144 h 4062887"/>
                <a:gd name="connsiteX43" fmla="*/ 2799278 w 3878236"/>
                <a:gd name="connsiteY43" fmla="*/ 4061321 h 4062887"/>
                <a:gd name="connsiteX44" fmla="*/ 2763268 w 3878236"/>
                <a:gd name="connsiteY44" fmla="*/ 4062604 h 4062887"/>
                <a:gd name="connsiteX45" fmla="*/ 2727355 w 3878236"/>
                <a:gd name="connsiteY45" fmla="*/ 4062788 h 4062887"/>
                <a:gd name="connsiteX46" fmla="*/ 2656790 w 3878236"/>
                <a:gd name="connsiteY46" fmla="*/ 4061963 h 4062887"/>
                <a:gd name="connsiteX47" fmla="*/ 2516924 w 3878236"/>
                <a:gd name="connsiteY47" fmla="*/ 4056461 h 4062887"/>
                <a:gd name="connsiteX48" fmla="*/ 2376959 w 3878236"/>
                <a:gd name="connsiteY48" fmla="*/ 4043809 h 4062887"/>
                <a:gd name="connsiteX49" fmla="*/ 2098196 w 3878236"/>
                <a:gd name="connsiteY49" fmla="*/ 3998700 h 4062887"/>
                <a:gd name="connsiteX50" fmla="*/ 1825645 w 3878236"/>
                <a:gd name="connsiteY50" fmla="*/ 3920860 h 4062887"/>
                <a:gd name="connsiteX51" fmla="*/ 1566586 w 3878236"/>
                <a:gd name="connsiteY51" fmla="*/ 3807996 h 4062887"/>
                <a:gd name="connsiteX52" fmla="*/ 1328784 w 3878236"/>
                <a:gd name="connsiteY52" fmla="*/ 3661117 h 4062887"/>
                <a:gd name="connsiteX53" fmla="*/ 930925 w 3878236"/>
                <a:gd name="connsiteY53" fmla="*/ 3291079 h 4062887"/>
                <a:gd name="connsiteX54" fmla="*/ 769122 w 3878236"/>
                <a:gd name="connsiteY54" fmla="*/ 3081303 h 4062887"/>
                <a:gd name="connsiteX55" fmla="*/ 626149 w 3878236"/>
                <a:gd name="connsiteY55" fmla="*/ 2862544 h 4062887"/>
                <a:gd name="connsiteX56" fmla="*/ 559467 w 3878236"/>
                <a:gd name="connsiteY56" fmla="*/ 2753990 h 4062887"/>
                <a:gd name="connsiteX57" fmla="*/ 490165 w 3878236"/>
                <a:gd name="connsiteY57" fmla="*/ 2647269 h 4062887"/>
                <a:gd name="connsiteX58" fmla="*/ 345542 w 3878236"/>
                <a:gd name="connsiteY58" fmla="*/ 2434743 h 4062887"/>
                <a:gd name="connsiteX59" fmla="*/ 274784 w 3878236"/>
                <a:gd name="connsiteY59" fmla="*/ 2326648 h 4062887"/>
                <a:gd name="connsiteX60" fmla="*/ 207422 w 3878236"/>
                <a:gd name="connsiteY60" fmla="*/ 2216167 h 4062887"/>
                <a:gd name="connsiteX61" fmla="*/ 93956 w 3878236"/>
                <a:gd name="connsiteY61" fmla="*/ 1984388 h 4062887"/>
                <a:gd name="connsiteX62" fmla="*/ 22422 w 3878236"/>
                <a:gd name="connsiteY62" fmla="*/ 1738399 h 4062887"/>
                <a:gd name="connsiteX63" fmla="*/ 0 w 3878236"/>
                <a:gd name="connsiteY63" fmla="*/ 1484891 h 4062887"/>
                <a:gd name="connsiteX64" fmla="*/ 200337 w 3878236"/>
                <a:gd name="connsiteY64" fmla="*/ 491671 h 4062887"/>
                <a:gd name="connsiteX65" fmla="*/ 308076 w 3878236"/>
                <a:gd name="connsiteY65" fmla="*/ 256776 h 4062887"/>
                <a:gd name="connsiteX66" fmla="*/ 437072 w 3878236"/>
                <a:gd name="connsiteY66" fmla="*/ 30498 h 4062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78236" h="4062887">
                  <a:moveTo>
                    <a:pt x="458236" y="0"/>
                  </a:moveTo>
                  <a:lnTo>
                    <a:pt x="626135" y="0"/>
                  </a:lnTo>
                  <a:lnTo>
                    <a:pt x="541802" y="96785"/>
                  </a:lnTo>
                  <a:cubicBezTo>
                    <a:pt x="489388" y="162616"/>
                    <a:pt x="439790" y="230737"/>
                    <a:pt x="393588" y="301059"/>
                  </a:cubicBezTo>
                  <a:cubicBezTo>
                    <a:pt x="348163" y="371748"/>
                    <a:pt x="305261" y="444179"/>
                    <a:pt x="267407" y="519085"/>
                  </a:cubicBezTo>
                  <a:cubicBezTo>
                    <a:pt x="257604" y="537697"/>
                    <a:pt x="248480" y="556584"/>
                    <a:pt x="239453" y="575472"/>
                  </a:cubicBezTo>
                  <a:lnTo>
                    <a:pt x="225864" y="603893"/>
                  </a:lnTo>
                  <a:lnTo>
                    <a:pt x="212955" y="632590"/>
                  </a:lnTo>
                  <a:cubicBezTo>
                    <a:pt x="204511" y="651753"/>
                    <a:pt x="195969" y="670915"/>
                    <a:pt x="188301" y="690444"/>
                  </a:cubicBezTo>
                  <a:cubicBezTo>
                    <a:pt x="180633" y="709972"/>
                    <a:pt x="172189" y="729227"/>
                    <a:pt x="165201" y="748939"/>
                  </a:cubicBezTo>
                  <a:cubicBezTo>
                    <a:pt x="135305" y="827237"/>
                    <a:pt x="109971" y="907186"/>
                    <a:pt x="90074" y="988511"/>
                  </a:cubicBezTo>
                  <a:cubicBezTo>
                    <a:pt x="49696" y="1150792"/>
                    <a:pt x="29022" y="1317842"/>
                    <a:pt x="29119" y="1484891"/>
                  </a:cubicBezTo>
                  <a:cubicBezTo>
                    <a:pt x="29604" y="1568141"/>
                    <a:pt x="37855" y="1651207"/>
                    <a:pt x="54743" y="1732714"/>
                  </a:cubicBezTo>
                  <a:cubicBezTo>
                    <a:pt x="72506" y="1814039"/>
                    <a:pt x="98227" y="1893621"/>
                    <a:pt x="132976" y="1969719"/>
                  </a:cubicBezTo>
                  <a:cubicBezTo>
                    <a:pt x="141226" y="1988882"/>
                    <a:pt x="150835" y="2007585"/>
                    <a:pt x="159959" y="2026381"/>
                  </a:cubicBezTo>
                  <a:cubicBezTo>
                    <a:pt x="169860" y="2044901"/>
                    <a:pt x="179274" y="2063604"/>
                    <a:pt x="189951" y="2081758"/>
                  </a:cubicBezTo>
                  <a:cubicBezTo>
                    <a:pt x="210334" y="2118432"/>
                    <a:pt x="233046" y="2154006"/>
                    <a:pt x="256439" y="2189121"/>
                  </a:cubicBezTo>
                  <a:cubicBezTo>
                    <a:pt x="279734" y="2224328"/>
                    <a:pt x="304679" y="2258617"/>
                    <a:pt x="329818" y="2292816"/>
                  </a:cubicBezTo>
                  <a:cubicBezTo>
                    <a:pt x="355345" y="2326740"/>
                    <a:pt x="381844" y="2360204"/>
                    <a:pt x="408438" y="2393577"/>
                  </a:cubicBezTo>
                  <a:cubicBezTo>
                    <a:pt x="461725" y="2460416"/>
                    <a:pt x="517440" y="2525879"/>
                    <a:pt x="572086" y="2592900"/>
                  </a:cubicBezTo>
                  <a:cubicBezTo>
                    <a:pt x="599554" y="2626273"/>
                    <a:pt x="626926" y="2659921"/>
                    <a:pt x="653909" y="2693936"/>
                  </a:cubicBezTo>
                  <a:cubicBezTo>
                    <a:pt x="680796" y="2727676"/>
                    <a:pt x="707487" y="2763525"/>
                    <a:pt x="733500" y="2796256"/>
                  </a:cubicBezTo>
                  <a:cubicBezTo>
                    <a:pt x="759319" y="2829813"/>
                    <a:pt x="786399" y="2862362"/>
                    <a:pt x="813091" y="2895093"/>
                  </a:cubicBezTo>
                  <a:cubicBezTo>
                    <a:pt x="840560" y="2927274"/>
                    <a:pt x="867834" y="2959455"/>
                    <a:pt x="896273" y="2990536"/>
                  </a:cubicBezTo>
                  <a:cubicBezTo>
                    <a:pt x="952764" y="3053066"/>
                    <a:pt x="1011486" y="3113302"/>
                    <a:pt x="1072636" y="3170513"/>
                  </a:cubicBezTo>
                  <a:cubicBezTo>
                    <a:pt x="1195128" y="3284660"/>
                    <a:pt x="1327328" y="3386522"/>
                    <a:pt x="1468747" y="3470964"/>
                  </a:cubicBezTo>
                  <a:cubicBezTo>
                    <a:pt x="1539603" y="3512956"/>
                    <a:pt x="1612303" y="3551463"/>
                    <a:pt x="1687720" y="3583919"/>
                  </a:cubicBezTo>
                  <a:cubicBezTo>
                    <a:pt x="1762652" y="3617292"/>
                    <a:pt x="1840010" y="3645440"/>
                    <a:pt x="1918825" y="3669278"/>
                  </a:cubicBezTo>
                  <a:cubicBezTo>
                    <a:pt x="1997640" y="3693207"/>
                    <a:pt x="2078007" y="3712553"/>
                    <a:pt x="2159540" y="3728230"/>
                  </a:cubicBezTo>
                  <a:cubicBezTo>
                    <a:pt x="2241170" y="3743633"/>
                    <a:pt x="2324158" y="3754177"/>
                    <a:pt x="2407729" y="3761238"/>
                  </a:cubicBezTo>
                  <a:cubicBezTo>
                    <a:pt x="2491299" y="3768389"/>
                    <a:pt x="2575743" y="3771506"/>
                    <a:pt x="2660479" y="3771598"/>
                  </a:cubicBezTo>
                  <a:cubicBezTo>
                    <a:pt x="2681638" y="3771598"/>
                    <a:pt x="2703089" y="3771964"/>
                    <a:pt x="2723278" y="3771139"/>
                  </a:cubicBezTo>
                  <a:lnTo>
                    <a:pt x="2754047" y="3770406"/>
                  </a:lnTo>
                  <a:lnTo>
                    <a:pt x="2784719" y="3768938"/>
                  </a:lnTo>
                  <a:cubicBezTo>
                    <a:pt x="2825582" y="3767197"/>
                    <a:pt x="2866251" y="3763346"/>
                    <a:pt x="2906629" y="3758853"/>
                  </a:cubicBezTo>
                  <a:cubicBezTo>
                    <a:pt x="3068334" y="3740150"/>
                    <a:pt x="3225672" y="3699166"/>
                    <a:pt x="3376896" y="3638838"/>
                  </a:cubicBezTo>
                  <a:cubicBezTo>
                    <a:pt x="3452702" y="3608949"/>
                    <a:pt x="3526664" y="3573467"/>
                    <a:pt x="3599460" y="3534685"/>
                  </a:cubicBezTo>
                  <a:cubicBezTo>
                    <a:pt x="3672354" y="3496085"/>
                    <a:pt x="3743888" y="3453269"/>
                    <a:pt x="3814356" y="3407976"/>
                  </a:cubicBezTo>
                  <a:lnTo>
                    <a:pt x="3878236" y="3364122"/>
                  </a:lnTo>
                  <a:lnTo>
                    <a:pt x="3878236" y="3711785"/>
                  </a:lnTo>
                  <a:lnTo>
                    <a:pt x="3754080" y="3788192"/>
                  </a:lnTo>
                  <a:cubicBezTo>
                    <a:pt x="3672450" y="3832843"/>
                    <a:pt x="3588007" y="3874284"/>
                    <a:pt x="3499971" y="3910041"/>
                  </a:cubicBezTo>
                  <a:cubicBezTo>
                    <a:pt x="3324482" y="3982472"/>
                    <a:pt x="3134920" y="4030882"/>
                    <a:pt x="2943222" y="4051144"/>
                  </a:cubicBezTo>
                  <a:cubicBezTo>
                    <a:pt x="2895272" y="4055911"/>
                    <a:pt x="2847227" y="4059763"/>
                    <a:pt x="2799278" y="4061321"/>
                  </a:cubicBezTo>
                  <a:lnTo>
                    <a:pt x="2763268" y="4062604"/>
                  </a:lnTo>
                  <a:lnTo>
                    <a:pt x="2727355" y="4062788"/>
                  </a:lnTo>
                  <a:cubicBezTo>
                    <a:pt x="2703089" y="4063155"/>
                    <a:pt x="2680085" y="4062421"/>
                    <a:pt x="2656790" y="4061963"/>
                  </a:cubicBezTo>
                  <a:cubicBezTo>
                    <a:pt x="2610297" y="4061413"/>
                    <a:pt x="2563514" y="4058754"/>
                    <a:pt x="2516924" y="4056461"/>
                  </a:cubicBezTo>
                  <a:cubicBezTo>
                    <a:pt x="2470237" y="4052795"/>
                    <a:pt x="2423549" y="4049402"/>
                    <a:pt x="2376959" y="4043809"/>
                  </a:cubicBezTo>
                  <a:cubicBezTo>
                    <a:pt x="2283683" y="4033265"/>
                    <a:pt x="2190503" y="4018871"/>
                    <a:pt x="2098196" y="3998700"/>
                  </a:cubicBezTo>
                  <a:cubicBezTo>
                    <a:pt x="2005891" y="3978530"/>
                    <a:pt x="1914652" y="3952583"/>
                    <a:pt x="1825645" y="3920860"/>
                  </a:cubicBezTo>
                  <a:cubicBezTo>
                    <a:pt x="1736639" y="3889045"/>
                    <a:pt x="1649963" y="3851089"/>
                    <a:pt x="1566586" y="3807996"/>
                  </a:cubicBezTo>
                  <a:cubicBezTo>
                    <a:pt x="1483501" y="3764263"/>
                    <a:pt x="1403716" y="3715395"/>
                    <a:pt x="1328784" y="3661117"/>
                  </a:cubicBezTo>
                  <a:cubicBezTo>
                    <a:pt x="1178337" y="3553113"/>
                    <a:pt x="1046527" y="3426497"/>
                    <a:pt x="930925" y="3291079"/>
                  </a:cubicBezTo>
                  <a:cubicBezTo>
                    <a:pt x="873367" y="3223048"/>
                    <a:pt x="819789" y="3152818"/>
                    <a:pt x="769122" y="3081303"/>
                  </a:cubicBezTo>
                  <a:cubicBezTo>
                    <a:pt x="718358" y="3009790"/>
                    <a:pt x="670992" y="2936717"/>
                    <a:pt x="626149" y="2862544"/>
                  </a:cubicBezTo>
                  <a:cubicBezTo>
                    <a:pt x="603243" y="2825046"/>
                    <a:pt x="582277" y="2789930"/>
                    <a:pt x="559467" y="2753990"/>
                  </a:cubicBezTo>
                  <a:cubicBezTo>
                    <a:pt x="536852" y="2718325"/>
                    <a:pt x="513849" y="2682660"/>
                    <a:pt x="490165" y="2647269"/>
                  </a:cubicBezTo>
                  <a:lnTo>
                    <a:pt x="345542" y="2434743"/>
                  </a:lnTo>
                  <a:cubicBezTo>
                    <a:pt x="321567" y="2398987"/>
                    <a:pt x="297884" y="2363046"/>
                    <a:pt x="274784" y="2326648"/>
                  </a:cubicBezTo>
                  <a:cubicBezTo>
                    <a:pt x="251682" y="2290248"/>
                    <a:pt x="228776" y="2253759"/>
                    <a:pt x="207422" y="2216167"/>
                  </a:cubicBezTo>
                  <a:cubicBezTo>
                    <a:pt x="164618" y="2141353"/>
                    <a:pt x="125308" y="2064338"/>
                    <a:pt x="93956" y="1984388"/>
                  </a:cubicBezTo>
                  <a:cubicBezTo>
                    <a:pt x="62023" y="1904715"/>
                    <a:pt x="38340" y="1822107"/>
                    <a:pt x="22422" y="1738399"/>
                  </a:cubicBezTo>
                  <a:cubicBezTo>
                    <a:pt x="7183" y="1654692"/>
                    <a:pt x="0" y="1569700"/>
                    <a:pt x="0" y="1484891"/>
                  </a:cubicBezTo>
                  <a:cubicBezTo>
                    <a:pt x="1262" y="1146758"/>
                    <a:pt x="70468" y="809542"/>
                    <a:pt x="200337" y="491671"/>
                  </a:cubicBezTo>
                  <a:cubicBezTo>
                    <a:pt x="232950" y="412273"/>
                    <a:pt x="268280" y="333607"/>
                    <a:pt x="308076" y="256776"/>
                  </a:cubicBezTo>
                  <a:cubicBezTo>
                    <a:pt x="347290" y="179668"/>
                    <a:pt x="390482" y="104213"/>
                    <a:pt x="437072" y="3049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5D01A87-EFF2-48AC-9C6B-C4653A80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9928" y="0"/>
              <a:ext cx="3859024" cy="3823730"/>
            </a:xfrm>
            <a:custGeom>
              <a:avLst/>
              <a:gdLst>
                <a:gd name="connsiteX0" fmla="*/ 517815 w 3859024"/>
                <a:gd name="connsiteY0" fmla="*/ 0 h 3823730"/>
                <a:gd name="connsiteX1" fmla="*/ 810951 w 3859024"/>
                <a:gd name="connsiteY1" fmla="*/ 0 h 3823730"/>
                <a:gd name="connsiteX2" fmla="*/ 657209 w 3859024"/>
                <a:gd name="connsiteY2" fmla="*/ 169897 h 3823730"/>
                <a:gd name="connsiteX3" fmla="*/ 398052 w 3859024"/>
                <a:gd name="connsiteY3" fmla="*/ 551580 h 3823730"/>
                <a:gd name="connsiteX4" fmla="*/ 222175 w 3859024"/>
                <a:gd name="connsiteY4" fmla="*/ 973513 h 3823730"/>
                <a:gd name="connsiteX5" fmla="*/ 158212 w 3859024"/>
                <a:gd name="connsiteY5" fmla="*/ 1423317 h 3823730"/>
                <a:gd name="connsiteX6" fmla="*/ 185195 w 3859024"/>
                <a:gd name="connsiteY6" fmla="*/ 1643544 h 3823730"/>
                <a:gd name="connsiteX7" fmla="*/ 264883 w 3859024"/>
                <a:gd name="connsiteY7" fmla="*/ 1849559 h 3823730"/>
                <a:gd name="connsiteX8" fmla="*/ 320500 w 3859024"/>
                <a:gd name="connsiteY8" fmla="*/ 1946562 h 3823730"/>
                <a:gd name="connsiteX9" fmla="*/ 384367 w 3859024"/>
                <a:gd name="connsiteY9" fmla="*/ 2040447 h 3823730"/>
                <a:gd name="connsiteX10" fmla="*/ 531902 w 3859024"/>
                <a:gd name="connsiteY10" fmla="*/ 2221891 h 3823730"/>
                <a:gd name="connsiteX11" fmla="*/ 691569 w 3859024"/>
                <a:gd name="connsiteY11" fmla="*/ 2404710 h 3823730"/>
                <a:gd name="connsiteX12" fmla="*/ 770966 w 3859024"/>
                <a:gd name="connsiteY12" fmla="*/ 2500153 h 3823730"/>
                <a:gd name="connsiteX13" fmla="*/ 809112 w 3859024"/>
                <a:gd name="connsiteY13" fmla="*/ 2547004 h 3823730"/>
                <a:gd name="connsiteX14" fmla="*/ 846480 w 3859024"/>
                <a:gd name="connsiteY14" fmla="*/ 2591838 h 3823730"/>
                <a:gd name="connsiteX15" fmla="*/ 1167563 w 3859024"/>
                <a:gd name="connsiteY15" fmla="*/ 2923186 h 3823730"/>
                <a:gd name="connsiteX16" fmla="*/ 1338296 w 3859024"/>
                <a:gd name="connsiteY16" fmla="*/ 3072266 h 3823730"/>
                <a:gd name="connsiteX17" fmla="*/ 1517085 w 3859024"/>
                <a:gd name="connsiteY17" fmla="*/ 3209700 h 3823730"/>
                <a:gd name="connsiteX18" fmla="*/ 1916496 w 3859024"/>
                <a:gd name="connsiteY18" fmla="*/ 3427085 h 3823730"/>
                <a:gd name="connsiteX19" fmla="*/ 2139934 w 3859024"/>
                <a:gd name="connsiteY19" fmla="*/ 3488513 h 3823730"/>
                <a:gd name="connsiteX20" fmla="*/ 2197200 w 3859024"/>
                <a:gd name="connsiteY20" fmla="*/ 3499332 h 3823730"/>
                <a:gd name="connsiteX21" fmla="*/ 2254952 w 3859024"/>
                <a:gd name="connsiteY21" fmla="*/ 3508409 h 3823730"/>
                <a:gd name="connsiteX22" fmla="*/ 2371524 w 3859024"/>
                <a:gd name="connsiteY22" fmla="*/ 3521428 h 3823730"/>
                <a:gd name="connsiteX23" fmla="*/ 2430150 w 3859024"/>
                <a:gd name="connsiteY23" fmla="*/ 3525646 h 3823730"/>
                <a:gd name="connsiteX24" fmla="*/ 2488970 w 3859024"/>
                <a:gd name="connsiteY24" fmla="*/ 3528580 h 3823730"/>
                <a:gd name="connsiteX25" fmla="*/ 2547984 w 3859024"/>
                <a:gd name="connsiteY25" fmla="*/ 3529863 h 3823730"/>
                <a:gd name="connsiteX26" fmla="*/ 2607095 w 3859024"/>
                <a:gd name="connsiteY26" fmla="*/ 3529589 h 3823730"/>
                <a:gd name="connsiteX27" fmla="*/ 2636698 w 3859024"/>
                <a:gd name="connsiteY27" fmla="*/ 3529313 h 3823730"/>
                <a:gd name="connsiteX28" fmla="*/ 2665235 w 3859024"/>
                <a:gd name="connsiteY28" fmla="*/ 3528121 h 3823730"/>
                <a:gd name="connsiteX29" fmla="*/ 2693674 w 3859024"/>
                <a:gd name="connsiteY29" fmla="*/ 3526746 h 3823730"/>
                <a:gd name="connsiteX30" fmla="*/ 2722016 w 3859024"/>
                <a:gd name="connsiteY30" fmla="*/ 3524546 h 3823730"/>
                <a:gd name="connsiteX31" fmla="*/ 2834415 w 3859024"/>
                <a:gd name="connsiteY31" fmla="*/ 3511435 h 3823730"/>
                <a:gd name="connsiteX32" fmla="*/ 3262556 w 3859024"/>
                <a:gd name="connsiteY32" fmla="*/ 3378675 h 3823730"/>
                <a:gd name="connsiteX33" fmla="*/ 3658086 w 3859024"/>
                <a:gd name="connsiteY33" fmla="*/ 3145979 h 3823730"/>
                <a:gd name="connsiteX34" fmla="*/ 3753983 w 3859024"/>
                <a:gd name="connsiteY34" fmla="*/ 3077583 h 3823730"/>
                <a:gd name="connsiteX35" fmla="*/ 3849881 w 3859024"/>
                <a:gd name="connsiteY35" fmla="*/ 3006894 h 3823730"/>
                <a:gd name="connsiteX36" fmla="*/ 3859024 w 3859024"/>
                <a:gd name="connsiteY36" fmla="*/ 2999988 h 3823730"/>
                <a:gd name="connsiteX37" fmla="*/ 3859024 w 3859024"/>
                <a:gd name="connsiteY37" fmla="*/ 3461786 h 3823730"/>
                <a:gd name="connsiteX38" fmla="*/ 3652845 w 3859024"/>
                <a:gd name="connsiteY38" fmla="*/ 3578823 h 3823730"/>
                <a:gd name="connsiteX39" fmla="*/ 3408248 w 3859024"/>
                <a:gd name="connsiteY39" fmla="*/ 3688569 h 3823730"/>
                <a:gd name="connsiteX40" fmla="*/ 2875958 w 3859024"/>
                <a:gd name="connsiteY40" fmla="*/ 3814819 h 3823730"/>
                <a:gd name="connsiteX41" fmla="*/ 2738905 w 3859024"/>
                <a:gd name="connsiteY41" fmla="*/ 3822979 h 3823730"/>
                <a:gd name="connsiteX42" fmla="*/ 2704642 w 3859024"/>
                <a:gd name="connsiteY42" fmla="*/ 3823712 h 3823730"/>
                <a:gd name="connsiteX43" fmla="*/ 2670476 w 3859024"/>
                <a:gd name="connsiteY43" fmla="*/ 3823529 h 3823730"/>
                <a:gd name="connsiteX44" fmla="*/ 2636408 w 3859024"/>
                <a:gd name="connsiteY44" fmla="*/ 3823162 h 3823730"/>
                <a:gd name="connsiteX45" fmla="*/ 2603310 w 3859024"/>
                <a:gd name="connsiteY45" fmla="*/ 3821971 h 3823730"/>
                <a:gd name="connsiteX46" fmla="*/ 2338911 w 3859024"/>
                <a:gd name="connsiteY46" fmla="*/ 3802074 h 3823730"/>
                <a:gd name="connsiteX47" fmla="*/ 2076164 w 3859024"/>
                <a:gd name="connsiteY47" fmla="*/ 3758250 h 3823730"/>
                <a:gd name="connsiteX48" fmla="*/ 1818075 w 3859024"/>
                <a:gd name="connsiteY48" fmla="*/ 3689578 h 3823730"/>
                <a:gd name="connsiteX49" fmla="*/ 1324027 w 3859024"/>
                <a:gd name="connsiteY49" fmla="*/ 3483104 h 3823730"/>
                <a:gd name="connsiteX50" fmla="*/ 907727 w 3859024"/>
                <a:gd name="connsiteY50" fmla="*/ 3161658 h 3823730"/>
                <a:gd name="connsiteX51" fmla="*/ 738935 w 3859024"/>
                <a:gd name="connsiteY51" fmla="*/ 2968204 h 3823730"/>
                <a:gd name="connsiteX52" fmla="*/ 591498 w 3859024"/>
                <a:gd name="connsiteY52" fmla="*/ 2763380 h 3823730"/>
                <a:gd name="connsiteX53" fmla="*/ 557041 w 3859024"/>
                <a:gd name="connsiteY53" fmla="*/ 2711212 h 3823730"/>
                <a:gd name="connsiteX54" fmla="*/ 524137 w 3859024"/>
                <a:gd name="connsiteY54" fmla="*/ 2660602 h 3823730"/>
                <a:gd name="connsiteX55" fmla="*/ 459202 w 3859024"/>
                <a:gd name="connsiteY55" fmla="*/ 2562498 h 3823730"/>
                <a:gd name="connsiteX56" fmla="*/ 324673 w 3859024"/>
                <a:gd name="connsiteY56" fmla="*/ 2362077 h 3823730"/>
                <a:gd name="connsiteX57" fmla="*/ 193348 w 3859024"/>
                <a:gd name="connsiteY57" fmla="*/ 2150193 h 3823730"/>
                <a:gd name="connsiteX58" fmla="*/ 134141 w 3859024"/>
                <a:gd name="connsiteY58" fmla="*/ 2037880 h 3823730"/>
                <a:gd name="connsiteX59" fmla="*/ 83862 w 3859024"/>
                <a:gd name="connsiteY59" fmla="*/ 1920339 h 3823730"/>
                <a:gd name="connsiteX60" fmla="*/ 45329 w 3859024"/>
                <a:gd name="connsiteY60" fmla="*/ 1798399 h 3823730"/>
                <a:gd name="connsiteX61" fmla="*/ 30963 w 3859024"/>
                <a:gd name="connsiteY61" fmla="*/ 1736238 h 3823730"/>
                <a:gd name="connsiteX62" fmla="*/ 24655 w 3859024"/>
                <a:gd name="connsiteY62" fmla="*/ 1705064 h 3823730"/>
                <a:gd name="connsiteX63" fmla="*/ 19413 w 3859024"/>
                <a:gd name="connsiteY63" fmla="*/ 1673800 h 3823730"/>
                <a:gd name="connsiteX64" fmla="*/ 0 w 3859024"/>
                <a:gd name="connsiteY64" fmla="*/ 1423317 h 3823730"/>
                <a:gd name="connsiteX65" fmla="*/ 53870 w 3859024"/>
                <a:gd name="connsiteY65" fmla="*/ 935280 h 3823730"/>
                <a:gd name="connsiteX66" fmla="*/ 215770 w 3859024"/>
                <a:gd name="connsiteY66" fmla="*/ 467689 h 3823730"/>
                <a:gd name="connsiteX67" fmla="*/ 480592 w 3859024"/>
                <a:gd name="connsiteY67" fmla="*/ 43968 h 382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859024" h="3823730">
                  <a:moveTo>
                    <a:pt x="517815" y="0"/>
                  </a:moveTo>
                  <a:lnTo>
                    <a:pt x="810951" y="0"/>
                  </a:lnTo>
                  <a:lnTo>
                    <a:pt x="657209" y="169897"/>
                  </a:lnTo>
                  <a:cubicBezTo>
                    <a:pt x="558303" y="289087"/>
                    <a:pt x="471043" y="416896"/>
                    <a:pt x="398052" y="551580"/>
                  </a:cubicBezTo>
                  <a:cubicBezTo>
                    <a:pt x="325062" y="686173"/>
                    <a:pt x="264301" y="827092"/>
                    <a:pt x="222175" y="973513"/>
                  </a:cubicBezTo>
                  <a:cubicBezTo>
                    <a:pt x="179954" y="1119567"/>
                    <a:pt x="158114" y="1271396"/>
                    <a:pt x="158212" y="1423317"/>
                  </a:cubicBezTo>
                  <a:cubicBezTo>
                    <a:pt x="159085" y="1497949"/>
                    <a:pt x="166850" y="1572030"/>
                    <a:pt x="185195" y="1643544"/>
                  </a:cubicBezTo>
                  <a:cubicBezTo>
                    <a:pt x="203249" y="1715150"/>
                    <a:pt x="231300" y="1783638"/>
                    <a:pt x="264883" y="1849559"/>
                  </a:cubicBezTo>
                  <a:cubicBezTo>
                    <a:pt x="281869" y="1882474"/>
                    <a:pt x="300700" y="1914747"/>
                    <a:pt x="320500" y="1946562"/>
                  </a:cubicBezTo>
                  <a:cubicBezTo>
                    <a:pt x="340592" y="1978284"/>
                    <a:pt x="362043" y="2009549"/>
                    <a:pt x="384367" y="2040447"/>
                  </a:cubicBezTo>
                  <a:cubicBezTo>
                    <a:pt x="429598" y="2102059"/>
                    <a:pt x="479876" y="2161837"/>
                    <a:pt x="531902" y="2221891"/>
                  </a:cubicBezTo>
                  <a:cubicBezTo>
                    <a:pt x="583927" y="2282036"/>
                    <a:pt x="638282" y="2342181"/>
                    <a:pt x="691569" y="2404710"/>
                  </a:cubicBezTo>
                  <a:cubicBezTo>
                    <a:pt x="718261" y="2435882"/>
                    <a:pt x="744662" y="2467788"/>
                    <a:pt x="770966" y="2500153"/>
                  </a:cubicBezTo>
                  <a:lnTo>
                    <a:pt x="809112" y="2547004"/>
                  </a:lnTo>
                  <a:cubicBezTo>
                    <a:pt x="821632" y="2561949"/>
                    <a:pt x="833571" y="2577261"/>
                    <a:pt x="846480" y="2591838"/>
                  </a:cubicBezTo>
                  <a:cubicBezTo>
                    <a:pt x="947232" y="2710478"/>
                    <a:pt x="1056523" y="2819674"/>
                    <a:pt x="1167563" y="2923186"/>
                  </a:cubicBezTo>
                  <a:cubicBezTo>
                    <a:pt x="1223374" y="2974713"/>
                    <a:pt x="1280155" y="3024498"/>
                    <a:pt x="1338296" y="3072266"/>
                  </a:cubicBezTo>
                  <a:cubicBezTo>
                    <a:pt x="1396436" y="3120033"/>
                    <a:pt x="1455644" y="3166242"/>
                    <a:pt x="1517085" y="3209700"/>
                  </a:cubicBezTo>
                  <a:cubicBezTo>
                    <a:pt x="1639480" y="3296801"/>
                    <a:pt x="1771485" y="3374641"/>
                    <a:pt x="1916496" y="3427085"/>
                  </a:cubicBezTo>
                  <a:cubicBezTo>
                    <a:pt x="1988808" y="3453307"/>
                    <a:pt x="2063740" y="3473385"/>
                    <a:pt x="2139934" y="3488513"/>
                  </a:cubicBezTo>
                  <a:cubicBezTo>
                    <a:pt x="2159055" y="3492089"/>
                    <a:pt x="2177982" y="3496216"/>
                    <a:pt x="2197200" y="3499332"/>
                  </a:cubicBezTo>
                  <a:lnTo>
                    <a:pt x="2254952" y="3508409"/>
                  </a:lnTo>
                  <a:cubicBezTo>
                    <a:pt x="2293680" y="3513268"/>
                    <a:pt x="2332409" y="3518403"/>
                    <a:pt x="2371524" y="3521428"/>
                  </a:cubicBezTo>
                  <a:cubicBezTo>
                    <a:pt x="2391034" y="3523170"/>
                    <a:pt x="2410544" y="3524821"/>
                    <a:pt x="2430150" y="3525646"/>
                  </a:cubicBezTo>
                  <a:cubicBezTo>
                    <a:pt x="2449757" y="3526562"/>
                    <a:pt x="2469266" y="3528029"/>
                    <a:pt x="2488970" y="3528580"/>
                  </a:cubicBezTo>
                  <a:lnTo>
                    <a:pt x="2547984" y="3529863"/>
                  </a:lnTo>
                  <a:cubicBezTo>
                    <a:pt x="2567590" y="3530321"/>
                    <a:pt x="2587391" y="3529680"/>
                    <a:pt x="2607095" y="3529589"/>
                  </a:cubicBezTo>
                  <a:lnTo>
                    <a:pt x="2636698" y="3529313"/>
                  </a:lnTo>
                  <a:cubicBezTo>
                    <a:pt x="2646308" y="3529038"/>
                    <a:pt x="2655723" y="3528489"/>
                    <a:pt x="2665235" y="3528121"/>
                  </a:cubicBezTo>
                  <a:cubicBezTo>
                    <a:pt x="2674747" y="3527663"/>
                    <a:pt x="2684260" y="3527388"/>
                    <a:pt x="2693674" y="3526746"/>
                  </a:cubicBezTo>
                  <a:lnTo>
                    <a:pt x="2722016" y="3524546"/>
                  </a:lnTo>
                  <a:cubicBezTo>
                    <a:pt x="2759774" y="3521703"/>
                    <a:pt x="2797240" y="3516936"/>
                    <a:pt x="2834415" y="3511435"/>
                  </a:cubicBezTo>
                  <a:cubicBezTo>
                    <a:pt x="2983212" y="3488147"/>
                    <a:pt x="3126281" y="3442580"/>
                    <a:pt x="3262556" y="3378675"/>
                  </a:cubicBezTo>
                  <a:cubicBezTo>
                    <a:pt x="3399318" y="3315505"/>
                    <a:pt x="3529478" y="3234639"/>
                    <a:pt x="3658086" y="3145979"/>
                  </a:cubicBezTo>
                  <a:cubicBezTo>
                    <a:pt x="3690214" y="3123884"/>
                    <a:pt x="3722147" y="3100779"/>
                    <a:pt x="3753983" y="3077583"/>
                  </a:cubicBezTo>
                  <a:cubicBezTo>
                    <a:pt x="3786014" y="3054387"/>
                    <a:pt x="3817948" y="3030824"/>
                    <a:pt x="3849881" y="3006894"/>
                  </a:cubicBezTo>
                  <a:lnTo>
                    <a:pt x="3859024" y="2999988"/>
                  </a:lnTo>
                  <a:lnTo>
                    <a:pt x="3859024" y="3461786"/>
                  </a:lnTo>
                  <a:lnTo>
                    <a:pt x="3652845" y="3578823"/>
                  </a:lnTo>
                  <a:cubicBezTo>
                    <a:pt x="3574224" y="3619073"/>
                    <a:pt x="3492886" y="3656479"/>
                    <a:pt x="3408248" y="3688569"/>
                  </a:cubicBezTo>
                  <a:cubicBezTo>
                    <a:pt x="3239748" y="3753666"/>
                    <a:pt x="3058726" y="3797582"/>
                    <a:pt x="2875958" y="3814819"/>
                  </a:cubicBezTo>
                  <a:cubicBezTo>
                    <a:pt x="2830241" y="3818945"/>
                    <a:pt x="2784525" y="3822062"/>
                    <a:pt x="2738905" y="3822979"/>
                  </a:cubicBezTo>
                  <a:lnTo>
                    <a:pt x="2704642" y="3823712"/>
                  </a:lnTo>
                  <a:cubicBezTo>
                    <a:pt x="2693286" y="3823804"/>
                    <a:pt x="2681833" y="3823529"/>
                    <a:pt x="2670476" y="3823529"/>
                  </a:cubicBezTo>
                  <a:lnTo>
                    <a:pt x="2636408" y="3823162"/>
                  </a:lnTo>
                  <a:lnTo>
                    <a:pt x="2603310" y="3821971"/>
                  </a:lnTo>
                  <a:cubicBezTo>
                    <a:pt x="2515176" y="3819311"/>
                    <a:pt x="2426850" y="3812711"/>
                    <a:pt x="2338911" y="3802074"/>
                  </a:cubicBezTo>
                  <a:cubicBezTo>
                    <a:pt x="2250876" y="3791990"/>
                    <a:pt x="2163034" y="3777503"/>
                    <a:pt x="2076164" y="3758250"/>
                  </a:cubicBezTo>
                  <a:cubicBezTo>
                    <a:pt x="1989390" y="3738813"/>
                    <a:pt x="1903295" y="3715799"/>
                    <a:pt x="1818075" y="3689578"/>
                  </a:cubicBezTo>
                  <a:cubicBezTo>
                    <a:pt x="1647925" y="3636676"/>
                    <a:pt x="1479715" y="3570846"/>
                    <a:pt x="1324027" y="3483104"/>
                  </a:cubicBezTo>
                  <a:cubicBezTo>
                    <a:pt x="1168242" y="3395545"/>
                    <a:pt x="1029152" y="3284515"/>
                    <a:pt x="907727" y="3161658"/>
                  </a:cubicBezTo>
                  <a:cubicBezTo>
                    <a:pt x="846675" y="3100321"/>
                    <a:pt x="791155" y="3035041"/>
                    <a:pt x="738935" y="2968204"/>
                  </a:cubicBezTo>
                  <a:cubicBezTo>
                    <a:pt x="687008" y="2901090"/>
                    <a:pt x="637602" y="2832969"/>
                    <a:pt x="591498" y="2763380"/>
                  </a:cubicBezTo>
                  <a:cubicBezTo>
                    <a:pt x="579656" y="2746143"/>
                    <a:pt x="568494" y="2728631"/>
                    <a:pt x="557041" y="2711212"/>
                  </a:cubicBezTo>
                  <a:lnTo>
                    <a:pt x="524137" y="2660602"/>
                  </a:lnTo>
                  <a:cubicBezTo>
                    <a:pt x="503074" y="2627871"/>
                    <a:pt x="481236" y="2595414"/>
                    <a:pt x="459202" y="2562498"/>
                  </a:cubicBezTo>
                  <a:lnTo>
                    <a:pt x="324673" y="2362077"/>
                  </a:lnTo>
                  <a:cubicBezTo>
                    <a:pt x="279540" y="2293772"/>
                    <a:pt x="234988" y="2223449"/>
                    <a:pt x="193348" y="2150193"/>
                  </a:cubicBezTo>
                  <a:cubicBezTo>
                    <a:pt x="172576" y="2113519"/>
                    <a:pt x="152485" y="2076203"/>
                    <a:pt x="134141" y="2037880"/>
                  </a:cubicBezTo>
                  <a:cubicBezTo>
                    <a:pt x="115893" y="1999464"/>
                    <a:pt x="98907" y="1960315"/>
                    <a:pt x="83862" y="1920339"/>
                  </a:cubicBezTo>
                  <a:cubicBezTo>
                    <a:pt x="69108" y="1880274"/>
                    <a:pt x="56005" y="1839657"/>
                    <a:pt x="45329" y="1798399"/>
                  </a:cubicBezTo>
                  <a:cubicBezTo>
                    <a:pt x="40281" y="1777771"/>
                    <a:pt x="35137" y="1757049"/>
                    <a:pt x="30963" y="1736238"/>
                  </a:cubicBezTo>
                  <a:lnTo>
                    <a:pt x="24655" y="1705064"/>
                  </a:lnTo>
                  <a:lnTo>
                    <a:pt x="19413" y="1673800"/>
                  </a:lnTo>
                  <a:cubicBezTo>
                    <a:pt x="5727" y="1590367"/>
                    <a:pt x="0" y="1506476"/>
                    <a:pt x="0" y="1423317"/>
                  </a:cubicBezTo>
                  <a:cubicBezTo>
                    <a:pt x="388" y="1259661"/>
                    <a:pt x="18539" y="1096004"/>
                    <a:pt x="53870" y="935280"/>
                  </a:cubicBezTo>
                  <a:cubicBezTo>
                    <a:pt x="89104" y="774649"/>
                    <a:pt x="143070" y="617135"/>
                    <a:pt x="215770" y="467689"/>
                  </a:cubicBezTo>
                  <a:cubicBezTo>
                    <a:pt x="288809" y="318243"/>
                    <a:pt x="378252" y="176659"/>
                    <a:pt x="480592" y="439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02A9F7-5A86-41CD-98C2-5EE1CDE3A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8916" y="0"/>
              <a:ext cx="3860037" cy="3776788"/>
            </a:xfrm>
            <a:custGeom>
              <a:avLst/>
              <a:gdLst>
                <a:gd name="connsiteX0" fmla="*/ 558050 w 3860037"/>
                <a:gd name="connsiteY0" fmla="*/ 0 h 3776788"/>
                <a:gd name="connsiteX1" fmla="*/ 1224060 w 3860037"/>
                <a:gd name="connsiteY1" fmla="*/ 0 h 3776788"/>
                <a:gd name="connsiteX2" fmla="*/ 1103279 w 3860037"/>
                <a:gd name="connsiteY2" fmla="*/ 106801 h 3776788"/>
                <a:gd name="connsiteX3" fmla="*/ 697005 w 3860037"/>
                <a:gd name="connsiteY3" fmla="*/ 633564 h 3776788"/>
                <a:gd name="connsiteX4" fmla="*/ 485409 w 3860037"/>
                <a:gd name="connsiteY4" fmla="*/ 1429020 h 3776788"/>
                <a:gd name="connsiteX5" fmla="*/ 835609 w 3860037"/>
                <a:gd name="connsiteY5" fmla="*/ 2167631 h 3776788"/>
                <a:gd name="connsiteX6" fmla="*/ 1012069 w 3860037"/>
                <a:gd name="connsiteY6" fmla="*/ 2402068 h 3776788"/>
                <a:gd name="connsiteX7" fmla="*/ 2667856 w 3860037"/>
                <a:gd name="connsiteY7" fmla="*/ 3318457 h 3776788"/>
                <a:gd name="connsiteX8" fmla="*/ 3757171 w 3860037"/>
                <a:gd name="connsiteY8" fmla="*/ 2876678 h 3776788"/>
                <a:gd name="connsiteX9" fmla="*/ 3860037 w 3860037"/>
                <a:gd name="connsiteY9" fmla="*/ 2801824 h 3776788"/>
                <a:gd name="connsiteX10" fmla="*/ 3860037 w 3860037"/>
                <a:gd name="connsiteY10" fmla="*/ 3372874 h 3776788"/>
                <a:gd name="connsiteX11" fmla="*/ 3694757 w 3860037"/>
                <a:gd name="connsiteY11" fmla="*/ 3476377 h 3776788"/>
                <a:gd name="connsiteX12" fmla="*/ 2667759 w 3860037"/>
                <a:gd name="connsiteY12" fmla="*/ 3776788 h 3776788"/>
                <a:gd name="connsiteX13" fmla="*/ 610425 w 3860037"/>
                <a:gd name="connsiteY13" fmla="*/ 2659336 h 3776788"/>
                <a:gd name="connsiteX14" fmla="*/ 0 w 3860037"/>
                <a:gd name="connsiteY14" fmla="*/ 1428928 h 3776788"/>
                <a:gd name="connsiteX15" fmla="*/ 405569 w 3860037"/>
                <a:gd name="connsiteY15" fmla="*/ 197288 h 377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0037" h="3776788">
                  <a:moveTo>
                    <a:pt x="558050" y="0"/>
                  </a:moveTo>
                  <a:lnTo>
                    <a:pt x="1224060" y="0"/>
                  </a:lnTo>
                  <a:lnTo>
                    <a:pt x="1103279" y="106801"/>
                  </a:lnTo>
                  <a:cubicBezTo>
                    <a:pt x="936215" y="268568"/>
                    <a:pt x="800012" y="445084"/>
                    <a:pt x="697005" y="633564"/>
                  </a:cubicBezTo>
                  <a:cubicBezTo>
                    <a:pt x="556653" y="890464"/>
                    <a:pt x="485409" y="1158092"/>
                    <a:pt x="485409" y="1429020"/>
                  </a:cubicBezTo>
                  <a:cubicBezTo>
                    <a:pt x="485409" y="1701873"/>
                    <a:pt x="599069" y="1861221"/>
                    <a:pt x="835609" y="2167631"/>
                  </a:cubicBezTo>
                  <a:cubicBezTo>
                    <a:pt x="892682" y="2241529"/>
                    <a:pt x="951696" y="2317994"/>
                    <a:pt x="1012069" y="2402068"/>
                  </a:cubicBezTo>
                  <a:cubicBezTo>
                    <a:pt x="1473407" y="3044412"/>
                    <a:pt x="1968619" y="3318457"/>
                    <a:pt x="2667856" y="3318457"/>
                  </a:cubicBezTo>
                  <a:cubicBezTo>
                    <a:pt x="3069403" y="3318457"/>
                    <a:pt x="3377389" y="3147529"/>
                    <a:pt x="3757171" y="2876678"/>
                  </a:cubicBezTo>
                  <a:lnTo>
                    <a:pt x="3860037" y="2801824"/>
                  </a:lnTo>
                  <a:lnTo>
                    <a:pt x="3860037" y="3372874"/>
                  </a:lnTo>
                  <a:lnTo>
                    <a:pt x="3694757" y="3476377"/>
                  </a:lnTo>
                  <a:cubicBezTo>
                    <a:pt x="3392861" y="3653193"/>
                    <a:pt x="3067353" y="3776788"/>
                    <a:pt x="2667759" y="3776788"/>
                  </a:cubicBezTo>
                  <a:cubicBezTo>
                    <a:pt x="1719653" y="3776788"/>
                    <a:pt x="1104085" y="3346695"/>
                    <a:pt x="610425" y="2659336"/>
                  </a:cubicBezTo>
                  <a:cubicBezTo>
                    <a:pt x="314191" y="2246938"/>
                    <a:pt x="0" y="1964091"/>
                    <a:pt x="0" y="1428928"/>
                  </a:cubicBezTo>
                  <a:cubicBezTo>
                    <a:pt x="0" y="982968"/>
                    <a:pt x="151158" y="563404"/>
                    <a:pt x="405569" y="1972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535FA6-8D15-4E17-B087-AD3D4571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8916" y="0"/>
              <a:ext cx="3860037" cy="3776788"/>
            </a:xfrm>
            <a:custGeom>
              <a:avLst/>
              <a:gdLst>
                <a:gd name="connsiteX0" fmla="*/ 558050 w 3860037"/>
                <a:gd name="connsiteY0" fmla="*/ 0 h 3776788"/>
                <a:gd name="connsiteX1" fmla="*/ 1370196 w 3860037"/>
                <a:gd name="connsiteY1" fmla="*/ 0 h 3776788"/>
                <a:gd name="connsiteX2" fmla="*/ 1343634 w 3860037"/>
                <a:gd name="connsiteY2" fmla="*/ 19644 h 3776788"/>
                <a:gd name="connsiteX3" fmla="*/ 783196 w 3860037"/>
                <a:gd name="connsiteY3" fmla="*/ 675555 h 3776788"/>
                <a:gd name="connsiteX4" fmla="*/ 582374 w 3860037"/>
                <a:gd name="connsiteY4" fmla="*/ 1429020 h 3776788"/>
                <a:gd name="connsiteX5" fmla="*/ 913939 w 3860037"/>
                <a:gd name="connsiteY5" fmla="*/ 2113629 h 3776788"/>
                <a:gd name="connsiteX6" fmla="*/ 1092340 w 3860037"/>
                <a:gd name="connsiteY6" fmla="*/ 2350634 h 3776788"/>
                <a:gd name="connsiteX7" fmla="*/ 1772941 w 3860037"/>
                <a:gd name="connsiteY7" fmla="*/ 3006913 h 3776788"/>
                <a:gd name="connsiteX8" fmla="*/ 2667759 w 3860037"/>
                <a:gd name="connsiteY8" fmla="*/ 3226772 h 3776788"/>
                <a:gd name="connsiteX9" fmla="*/ 3243339 w 3860037"/>
                <a:gd name="connsiteY9" fmla="*/ 3086769 h 3776788"/>
                <a:gd name="connsiteX10" fmla="*/ 3702873 w 3860037"/>
                <a:gd name="connsiteY10" fmla="*/ 2800709 h 3776788"/>
                <a:gd name="connsiteX11" fmla="*/ 3860037 w 3860037"/>
                <a:gd name="connsiteY11" fmla="*/ 2686097 h 3776788"/>
                <a:gd name="connsiteX12" fmla="*/ 3860037 w 3860037"/>
                <a:gd name="connsiteY12" fmla="*/ 3372874 h 3776788"/>
                <a:gd name="connsiteX13" fmla="*/ 3694757 w 3860037"/>
                <a:gd name="connsiteY13" fmla="*/ 3476377 h 3776788"/>
                <a:gd name="connsiteX14" fmla="*/ 2667759 w 3860037"/>
                <a:gd name="connsiteY14" fmla="*/ 3776788 h 3776788"/>
                <a:gd name="connsiteX15" fmla="*/ 610425 w 3860037"/>
                <a:gd name="connsiteY15" fmla="*/ 2659336 h 3776788"/>
                <a:gd name="connsiteX16" fmla="*/ 0 w 3860037"/>
                <a:gd name="connsiteY16" fmla="*/ 1428928 h 3776788"/>
                <a:gd name="connsiteX17" fmla="*/ 405569 w 3860037"/>
                <a:gd name="connsiteY17" fmla="*/ 197288 h 377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0037" h="3776788">
                  <a:moveTo>
                    <a:pt x="558050" y="0"/>
                  </a:moveTo>
                  <a:lnTo>
                    <a:pt x="1370196" y="0"/>
                  </a:lnTo>
                  <a:lnTo>
                    <a:pt x="1343634" y="19644"/>
                  </a:lnTo>
                  <a:cubicBezTo>
                    <a:pt x="1106705" y="211357"/>
                    <a:pt x="912969" y="438184"/>
                    <a:pt x="783196" y="675555"/>
                  </a:cubicBezTo>
                  <a:cubicBezTo>
                    <a:pt x="649929" y="919345"/>
                    <a:pt x="582374" y="1172853"/>
                    <a:pt x="582374" y="1429020"/>
                  </a:cubicBezTo>
                  <a:cubicBezTo>
                    <a:pt x="582374" y="1673817"/>
                    <a:pt x="683999" y="1815838"/>
                    <a:pt x="913939" y="2113629"/>
                  </a:cubicBezTo>
                  <a:cubicBezTo>
                    <a:pt x="971497" y="2188169"/>
                    <a:pt x="1030996" y="2265275"/>
                    <a:pt x="1092340" y="2350634"/>
                  </a:cubicBezTo>
                  <a:cubicBezTo>
                    <a:pt x="1309274" y="2652643"/>
                    <a:pt x="1531839" y="2867368"/>
                    <a:pt x="1772941" y="3006913"/>
                  </a:cubicBezTo>
                  <a:cubicBezTo>
                    <a:pt x="2028506" y="3154891"/>
                    <a:pt x="2321246" y="3226772"/>
                    <a:pt x="2667759" y="3226772"/>
                  </a:cubicBezTo>
                  <a:cubicBezTo>
                    <a:pt x="2864407" y="3226772"/>
                    <a:pt x="3047273" y="3182305"/>
                    <a:pt x="3243339" y="3086769"/>
                  </a:cubicBezTo>
                  <a:cubicBezTo>
                    <a:pt x="3394318" y="3013193"/>
                    <a:pt x="3544153" y="2914345"/>
                    <a:pt x="3702873" y="2800709"/>
                  </a:cubicBezTo>
                  <a:lnTo>
                    <a:pt x="3860037" y="2686097"/>
                  </a:lnTo>
                  <a:lnTo>
                    <a:pt x="3860037" y="3372874"/>
                  </a:lnTo>
                  <a:lnTo>
                    <a:pt x="3694757" y="3476377"/>
                  </a:lnTo>
                  <a:cubicBezTo>
                    <a:pt x="3392861" y="3653193"/>
                    <a:pt x="3067353" y="3776788"/>
                    <a:pt x="2667759" y="3776788"/>
                  </a:cubicBezTo>
                  <a:cubicBezTo>
                    <a:pt x="1719653" y="3776788"/>
                    <a:pt x="1104085" y="3346695"/>
                    <a:pt x="610425" y="2659336"/>
                  </a:cubicBezTo>
                  <a:cubicBezTo>
                    <a:pt x="314191" y="2246938"/>
                    <a:pt x="0" y="1964091"/>
                    <a:pt x="0" y="1428928"/>
                  </a:cubicBezTo>
                  <a:cubicBezTo>
                    <a:pt x="0" y="982968"/>
                    <a:pt x="151158" y="563404"/>
                    <a:pt x="405569" y="1972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CCD59C38-3030-AF83-30B6-7A48C02E0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729" y="365110"/>
            <a:ext cx="7435161" cy="4349571"/>
          </a:xfrm>
          <a:prstGeom prst="rect">
            <a:avLst/>
          </a:prstGeom>
        </p:spPr>
      </p:pic>
      <p:pic>
        <p:nvPicPr>
          <p:cNvPr id="5" name="Picture 4" descr="Text&#10;&#10;Description automatically generated">
            <a:extLst>
              <a:ext uri="{FF2B5EF4-FFF2-40B4-BE49-F238E27FC236}">
                <a16:creationId xmlns:a16="http://schemas.microsoft.com/office/drawing/2014/main" id="{377003CE-118E-CFB8-BBF5-0297386706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038" y="2010839"/>
            <a:ext cx="5049685" cy="1249796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3AD9A974-EB44-A2D8-1167-058D1D4F09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2933" y="4945606"/>
            <a:ext cx="3582390" cy="134852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1883E1F-B31F-DDBF-F5F9-4126BBAB6C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01" y="3683577"/>
            <a:ext cx="3474436" cy="130727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26D614E-F6B7-2147-4937-42702EF938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200" y="5143116"/>
            <a:ext cx="3408533" cy="130276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F890A055-4360-6876-62B3-68E307E071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39570" y="4990848"/>
            <a:ext cx="3566135" cy="1348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877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Model Fitting</a:t>
            </a:r>
            <a:br>
              <a:rPr lang="en-MY" sz="4000" dirty="0"/>
            </a:br>
            <a:r>
              <a:rPr lang="en-MY" sz="4000" dirty="0"/>
              <a:t>ARIMA(0, 0, 1) for gas CO</a:t>
            </a:r>
            <a:endParaRPr lang="en-MY" sz="4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007" y="365125"/>
            <a:ext cx="5334601" cy="3366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330156" y="964846"/>
            <a:ext cx="5129048" cy="210207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09" y="1933845"/>
            <a:ext cx="9435001" cy="479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7529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Model Fitting</a:t>
            </a:r>
            <a:br>
              <a:rPr lang="en-MY" sz="4000" dirty="0"/>
            </a:br>
            <a:r>
              <a:rPr lang="en-MY" sz="4000" dirty="0"/>
              <a:t>ARIMA(4, 0, 2) for gas HC</a:t>
            </a:r>
            <a:endParaRPr lang="en-MY" sz="4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23" y="1805286"/>
            <a:ext cx="9424801" cy="48450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109" y="123776"/>
            <a:ext cx="5263201" cy="20910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53655" y="702487"/>
            <a:ext cx="5213131" cy="222423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7708753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Model Fitting</a:t>
            </a:r>
            <a:br>
              <a:rPr lang="en-MY" sz="4000" dirty="0"/>
            </a:br>
            <a:r>
              <a:rPr lang="en-MY" sz="4000" dirty="0"/>
              <a:t>ARIMA(0, 0, 5) for gas NO2</a:t>
            </a:r>
            <a:endParaRPr lang="en-MY" sz="4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092" y="1825375"/>
            <a:ext cx="9618601" cy="47838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60775" y="178325"/>
            <a:ext cx="5314201" cy="1876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442841" y="798612"/>
            <a:ext cx="5223642" cy="20827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7078307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Model Fitting</a:t>
            </a:r>
            <a:br>
              <a:rPr lang="en-MY" sz="4000" dirty="0"/>
            </a:br>
            <a:r>
              <a:rPr lang="en-MY" sz="4000" dirty="0"/>
              <a:t>ARIMA(0, 0, 0) for gas O3</a:t>
            </a:r>
            <a:endParaRPr lang="en-MY" sz="4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36" y="2033399"/>
            <a:ext cx="9465601" cy="482460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6086"/>
            <a:ext cx="5334601" cy="1907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01103" y="809297"/>
            <a:ext cx="5152697" cy="218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091656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A2F42F6F-FDA2-4441-805F-CF30FBC99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177B1-F123-1632-36DB-813A2E98D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2201" y="493589"/>
            <a:ext cx="3817864" cy="600270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000" dirty="0"/>
              <a:t>Model: </a:t>
            </a:r>
            <a:r>
              <a:rPr lang="en-US" sz="4000" dirty="0" err="1"/>
              <a:t>Sarimax</a:t>
            </a:r>
            <a:endParaRPr lang="en-US" sz="4000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8226A8C-7793-4AE1-93F3-C51E771AB9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448099" y="0"/>
            <a:ext cx="3743596" cy="3921836"/>
            <a:chOff x="8310716" y="0"/>
            <a:chExt cx="3878237" cy="4062888"/>
          </a:xfrm>
        </p:grpSpPr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33835AF5-9945-4DCC-B810-B2A76714AA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10716" y="1"/>
              <a:ext cx="3878236" cy="4062887"/>
            </a:xfrm>
            <a:custGeom>
              <a:avLst/>
              <a:gdLst>
                <a:gd name="connsiteX0" fmla="*/ 458236 w 3878236"/>
                <a:gd name="connsiteY0" fmla="*/ 0 h 4062887"/>
                <a:gd name="connsiteX1" fmla="*/ 626135 w 3878236"/>
                <a:gd name="connsiteY1" fmla="*/ 0 h 4062887"/>
                <a:gd name="connsiteX2" fmla="*/ 541802 w 3878236"/>
                <a:gd name="connsiteY2" fmla="*/ 96785 h 4062887"/>
                <a:gd name="connsiteX3" fmla="*/ 393588 w 3878236"/>
                <a:gd name="connsiteY3" fmla="*/ 301059 h 4062887"/>
                <a:gd name="connsiteX4" fmla="*/ 267407 w 3878236"/>
                <a:gd name="connsiteY4" fmla="*/ 519085 h 4062887"/>
                <a:gd name="connsiteX5" fmla="*/ 239453 w 3878236"/>
                <a:gd name="connsiteY5" fmla="*/ 575472 h 4062887"/>
                <a:gd name="connsiteX6" fmla="*/ 225864 w 3878236"/>
                <a:gd name="connsiteY6" fmla="*/ 603893 h 4062887"/>
                <a:gd name="connsiteX7" fmla="*/ 212955 w 3878236"/>
                <a:gd name="connsiteY7" fmla="*/ 632590 h 4062887"/>
                <a:gd name="connsiteX8" fmla="*/ 188301 w 3878236"/>
                <a:gd name="connsiteY8" fmla="*/ 690444 h 4062887"/>
                <a:gd name="connsiteX9" fmla="*/ 165201 w 3878236"/>
                <a:gd name="connsiteY9" fmla="*/ 748939 h 4062887"/>
                <a:gd name="connsiteX10" fmla="*/ 90074 w 3878236"/>
                <a:gd name="connsiteY10" fmla="*/ 988511 h 4062887"/>
                <a:gd name="connsiteX11" fmla="*/ 29119 w 3878236"/>
                <a:gd name="connsiteY11" fmla="*/ 1484891 h 4062887"/>
                <a:gd name="connsiteX12" fmla="*/ 54743 w 3878236"/>
                <a:gd name="connsiteY12" fmla="*/ 1732714 h 4062887"/>
                <a:gd name="connsiteX13" fmla="*/ 132976 w 3878236"/>
                <a:gd name="connsiteY13" fmla="*/ 1969719 h 4062887"/>
                <a:gd name="connsiteX14" fmla="*/ 159959 w 3878236"/>
                <a:gd name="connsiteY14" fmla="*/ 2026381 h 4062887"/>
                <a:gd name="connsiteX15" fmla="*/ 189951 w 3878236"/>
                <a:gd name="connsiteY15" fmla="*/ 2081758 h 4062887"/>
                <a:gd name="connsiteX16" fmla="*/ 256439 w 3878236"/>
                <a:gd name="connsiteY16" fmla="*/ 2189121 h 4062887"/>
                <a:gd name="connsiteX17" fmla="*/ 329818 w 3878236"/>
                <a:gd name="connsiteY17" fmla="*/ 2292816 h 4062887"/>
                <a:gd name="connsiteX18" fmla="*/ 408438 w 3878236"/>
                <a:gd name="connsiteY18" fmla="*/ 2393577 h 4062887"/>
                <a:gd name="connsiteX19" fmla="*/ 572086 w 3878236"/>
                <a:gd name="connsiteY19" fmla="*/ 2592900 h 4062887"/>
                <a:gd name="connsiteX20" fmla="*/ 653909 w 3878236"/>
                <a:gd name="connsiteY20" fmla="*/ 2693936 h 4062887"/>
                <a:gd name="connsiteX21" fmla="*/ 733500 w 3878236"/>
                <a:gd name="connsiteY21" fmla="*/ 2796256 h 4062887"/>
                <a:gd name="connsiteX22" fmla="*/ 813091 w 3878236"/>
                <a:gd name="connsiteY22" fmla="*/ 2895093 h 4062887"/>
                <a:gd name="connsiteX23" fmla="*/ 896273 w 3878236"/>
                <a:gd name="connsiteY23" fmla="*/ 2990536 h 4062887"/>
                <a:gd name="connsiteX24" fmla="*/ 1072636 w 3878236"/>
                <a:gd name="connsiteY24" fmla="*/ 3170513 h 4062887"/>
                <a:gd name="connsiteX25" fmla="*/ 1468747 w 3878236"/>
                <a:gd name="connsiteY25" fmla="*/ 3470964 h 4062887"/>
                <a:gd name="connsiteX26" fmla="*/ 1687720 w 3878236"/>
                <a:gd name="connsiteY26" fmla="*/ 3583919 h 4062887"/>
                <a:gd name="connsiteX27" fmla="*/ 1918825 w 3878236"/>
                <a:gd name="connsiteY27" fmla="*/ 3669278 h 4062887"/>
                <a:gd name="connsiteX28" fmla="*/ 2159540 w 3878236"/>
                <a:gd name="connsiteY28" fmla="*/ 3728230 h 4062887"/>
                <a:gd name="connsiteX29" fmla="*/ 2407729 w 3878236"/>
                <a:gd name="connsiteY29" fmla="*/ 3761238 h 4062887"/>
                <a:gd name="connsiteX30" fmla="*/ 2660479 w 3878236"/>
                <a:gd name="connsiteY30" fmla="*/ 3771598 h 4062887"/>
                <a:gd name="connsiteX31" fmla="*/ 2723278 w 3878236"/>
                <a:gd name="connsiteY31" fmla="*/ 3771139 h 4062887"/>
                <a:gd name="connsiteX32" fmla="*/ 2754047 w 3878236"/>
                <a:gd name="connsiteY32" fmla="*/ 3770406 h 4062887"/>
                <a:gd name="connsiteX33" fmla="*/ 2784719 w 3878236"/>
                <a:gd name="connsiteY33" fmla="*/ 3768938 h 4062887"/>
                <a:gd name="connsiteX34" fmla="*/ 2906629 w 3878236"/>
                <a:gd name="connsiteY34" fmla="*/ 3758853 h 4062887"/>
                <a:gd name="connsiteX35" fmla="*/ 3376896 w 3878236"/>
                <a:gd name="connsiteY35" fmla="*/ 3638838 h 4062887"/>
                <a:gd name="connsiteX36" fmla="*/ 3599460 w 3878236"/>
                <a:gd name="connsiteY36" fmla="*/ 3534685 h 4062887"/>
                <a:gd name="connsiteX37" fmla="*/ 3814356 w 3878236"/>
                <a:gd name="connsiteY37" fmla="*/ 3407976 h 4062887"/>
                <a:gd name="connsiteX38" fmla="*/ 3878236 w 3878236"/>
                <a:gd name="connsiteY38" fmla="*/ 3364122 h 4062887"/>
                <a:gd name="connsiteX39" fmla="*/ 3878236 w 3878236"/>
                <a:gd name="connsiteY39" fmla="*/ 3711785 h 4062887"/>
                <a:gd name="connsiteX40" fmla="*/ 3754080 w 3878236"/>
                <a:gd name="connsiteY40" fmla="*/ 3788192 h 4062887"/>
                <a:gd name="connsiteX41" fmla="*/ 3499971 w 3878236"/>
                <a:gd name="connsiteY41" fmla="*/ 3910041 h 4062887"/>
                <a:gd name="connsiteX42" fmla="*/ 2943222 w 3878236"/>
                <a:gd name="connsiteY42" fmla="*/ 4051144 h 4062887"/>
                <a:gd name="connsiteX43" fmla="*/ 2799278 w 3878236"/>
                <a:gd name="connsiteY43" fmla="*/ 4061321 h 4062887"/>
                <a:gd name="connsiteX44" fmla="*/ 2763268 w 3878236"/>
                <a:gd name="connsiteY44" fmla="*/ 4062604 h 4062887"/>
                <a:gd name="connsiteX45" fmla="*/ 2727355 w 3878236"/>
                <a:gd name="connsiteY45" fmla="*/ 4062788 h 4062887"/>
                <a:gd name="connsiteX46" fmla="*/ 2656790 w 3878236"/>
                <a:gd name="connsiteY46" fmla="*/ 4061963 h 4062887"/>
                <a:gd name="connsiteX47" fmla="*/ 2516924 w 3878236"/>
                <a:gd name="connsiteY47" fmla="*/ 4056461 h 4062887"/>
                <a:gd name="connsiteX48" fmla="*/ 2376959 w 3878236"/>
                <a:gd name="connsiteY48" fmla="*/ 4043809 h 4062887"/>
                <a:gd name="connsiteX49" fmla="*/ 2098196 w 3878236"/>
                <a:gd name="connsiteY49" fmla="*/ 3998700 h 4062887"/>
                <a:gd name="connsiteX50" fmla="*/ 1825645 w 3878236"/>
                <a:gd name="connsiteY50" fmla="*/ 3920860 h 4062887"/>
                <a:gd name="connsiteX51" fmla="*/ 1566586 w 3878236"/>
                <a:gd name="connsiteY51" fmla="*/ 3807996 h 4062887"/>
                <a:gd name="connsiteX52" fmla="*/ 1328784 w 3878236"/>
                <a:gd name="connsiteY52" fmla="*/ 3661117 h 4062887"/>
                <a:gd name="connsiteX53" fmla="*/ 930925 w 3878236"/>
                <a:gd name="connsiteY53" fmla="*/ 3291079 h 4062887"/>
                <a:gd name="connsiteX54" fmla="*/ 769122 w 3878236"/>
                <a:gd name="connsiteY54" fmla="*/ 3081303 h 4062887"/>
                <a:gd name="connsiteX55" fmla="*/ 626149 w 3878236"/>
                <a:gd name="connsiteY55" fmla="*/ 2862544 h 4062887"/>
                <a:gd name="connsiteX56" fmla="*/ 559467 w 3878236"/>
                <a:gd name="connsiteY56" fmla="*/ 2753990 h 4062887"/>
                <a:gd name="connsiteX57" fmla="*/ 490165 w 3878236"/>
                <a:gd name="connsiteY57" fmla="*/ 2647269 h 4062887"/>
                <a:gd name="connsiteX58" fmla="*/ 345542 w 3878236"/>
                <a:gd name="connsiteY58" fmla="*/ 2434743 h 4062887"/>
                <a:gd name="connsiteX59" fmla="*/ 274784 w 3878236"/>
                <a:gd name="connsiteY59" fmla="*/ 2326648 h 4062887"/>
                <a:gd name="connsiteX60" fmla="*/ 207422 w 3878236"/>
                <a:gd name="connsiteY60" fmla="*/ 2216167 h 4062887"/>
                <a:gd name="connsiteX61" fmla="*/ 93956 w 3878236"/>
                <a:gd name="connsiteY61" fmla="*/ 1984388 h 4062887"/>
                <a:gd name="connsiteX62" fmla="*/ 22422 w 3878236"/>
                <a:gd name="connsiteY62" fmla="*/ 1738399 h 4062887"/>
                <a:gd name="connsiteX63" fmla="*/ 0 w 3878236"/>
                <a:gd name="connsiteY63" fmla="*/ 1484891 h 4062887"/>
                <a:gd name="connsiteX64" fmla="*/ 200337 w 3878236"/>
                <a:gd name="connsiteY64" fmla="*/ 491671 h 4062887"/>
                <a:gd name="connsiteX65" fmla="*/ 308076 w 3878236"/>
                <a:gd name="connsiteY65" fmla="*/ 256776 h 4062887"/>
                <a:gd name="connsiteX66" fmla="*/ 437072 w 3878236"/>
                <a:gd name="connsiteY66" fmla="*/ 30498 h 4062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878236" h="4062887">
                  <a:moveTo>
                    <a:pt x="458236" y="0"/>
                  </a:moveTo>
                  <a:lnTo>
                    <a:pt x="626135" y="0"/>
                  </a:lnTo>
                  <a:lnTo>
                    <a:pt x="541802" y="96785"/>
                  </a:lnTo>
                  <a:cubicBezTo>
                    <a:pt x="489388" y="162616"/>
                    <a:pt x="439790" y="230737"/>
                    <a:pt x="393588" y="301059"/>
                  </a:cubicBezTo>
                  <a:cubicBezTo>
                    <a:pt x="348163" y="371748"/>
                    <a:pt x="305261" y="444179"/>
                    <a:pt x="267407" y="519085"/>
                  </a:cubicBezTo>
                  <a:cubicBezTo>
                    <a:pt x="257604" y="537697"/>
                    <a:pt x="248480" y="556584"/>
                    <a:pt x="239453" y="575472"/>
                  </a:cubicBezTo>
                  <a:lnTo>
                    <a:pt x="225864" y="603893"/>
                  </a:lnTo>
                  <a:lnTo>
                    <a:pt x="212955" y="632590"/>
                  </a:lnTo>
                  <a:cubicBezTo>
                    <a:pt x="204511" y="651753"/>
                    <a:pt x="195969" y="670915"/>
                    <a:pt x="188301" y="690444"/>
                  </a:cubicBezTo>
                  <a:cubicBezTo>
                    <a:pt x="180633" y="709972"/>
                    <a:pt x="172189" y="729227"/>
                    <a:pt x="165201" y="748939"/>
                  </a:cubicBezTo>
                  <a:cubicBezTo>
                    <a:pt x="135305" y="827237"/>
                    <a:pt x="109971" y="907186"/>
                    <a:pt x="90074" y="988511"/>
                  </a:cubicBezTo>
                  <a:cubicBezTo>
                    <a:pt x="49696" y="1150792"/>
                    <a:pt x="29022" y="1317842"/>
                    <a:pt x="29119" y="1484891"/>
                  </a:cubicBezTo>
                  <a:cubicBezTo>
                    <a:pt x="29604" y="1568141"/>
                    <a:pt x="37855" y="1651207"/>
                    <a:pt x="54743" y="1732714"/>
                  </a:cubicBezTo>
                  <a:cubicBezTo>
                    <a:pt x="72506" y="1814039"/>
                    <a:pt x="98227" y="1893621"/>
                    <a:pt x="132976" y="1969719"/>
                  </a:cubicBezTo>
                  <a:cubicBezTo>
                    <a:pt x="141226" y="1988882"/>
                    <a:pt x="150835" y="2007585"/>
                    <a:pt x="159959" y="2026381"/>
                  </a:cubicBezTo>
                  <a:cubicBezTo>
                    <a:pt x="169860" y="2044901"/>
                    <a:pt x="179274" y="2063604"/>
                    <a:pt x="189951" y="2081758"/>
                  </a:cubicBezTo>
                  <a:cubicBezTo>
                    <a:pt x="210334" y="2118432"/>
                    <a:pt x="233046" y="2154006"/>
                    <a:pt x="256439" y="2189121"/>
                  </a:cubicBezTo>
                  <a:cubicBezTo>
                    <a:pt x="279734" y="2224328"/>
                    <a:pt x="304679" y="2258617"/>
                    <a:pt x="329818" y="2292816"/>
                  </a:cubicBezTo>
                  <a:cubicBezTo>
                    <a:pt x="355345" y="2326740"/>
                    <a:pt x="381844" y="2360204"/>
                    <a:pt x="408438" y="2393577"/>
                  </a:cubicBezTo>
                  <a:cubicBezTo>
                    <a:pt x="461725" y="2460416"/>
                    <a:pt x="517440" y="2525879"/>
                    <a:pt x="572086" y="2592900"/>
                  </a:cubicBezTo>
                  <a:cubicBezTo>
                    <a:pt x="599554" y="2626273"/>
                    <a:pt x="626926" y="2659921"/>
                    <a:pt x="653909" y="2693936"/>
                  </a:cubicBezTo>
                  <a:cubicBezTo>
                    <a:pt x="680796" y="2727676"/>
                    <a:pt x="707487" y="2763525"/>
                    <a:pt x="733500" y="2796256"/>
                  </a:cubicBezTo>
                  <a:cubicBezTo>
                    <a:pt x="759319" y="2829813"/>
                    <a:pt x="786399" y="2862362"/>
                    <a:pt x="813091" y="2895093"/>
                  </a:cubicBezTo>
                  <a:cubicBezTo>
                    <a:pt x="840560" y="2927274"/>
                    <a:pt x="867834" y="2959455"/>
                    <a:pt x="896273" y="2990536"/>
                  </a:cubicBezTo>
                  <a:cubicBezTo>
                    <a:pt x="952764" y="3053066"/>
                    <a:pt x="1011486" y="3113302"/>
                    <a:pt x="1072636" y="3170513"/>
                  </a:cubicBezTo>
                  <a:cubicBezTo>
                    <a:pt x="1195128" y="3284660"/>
                    <a:pt x="1327328" y="3386522"/>
                    <a:pt x="1468747" y="3470964"/>
                  </a:cubicBezTo>
                  <a:cubicBezTo>
                    <a:pt x="1539603" y="3512956"/>
                    <a:pt x="1612303" y="3551463"/>
                    <a:pt x="1687720" y="3583919"/>
                  </a:cubicBezTo>
                  <a:cubicBezTo>
                    <a:pt x="1762652" y="3617292"/>
                    <a:pt x="1840010" y="3645440"/>
                    <a:pt x="1918825" y="3669278"/>
                  </a:cubicBezTo>
                  <a:cubicBezTo>
                    <a:pt x="1997640" y="3693207"/>
                    <a:pt x="2078007" y="3712553"/>
                    <a:pt x="2159540" y="3728230"/>
                  </a:cubicBezTo>
                  <a:cubicBezTo>
                    <a:pt x="2241170" y="3743633"/>
                    <a:pt x="2324158" y="3754177"/>
                    <a:pt x="2407729" y="3761238"/>
                  </a:cubicBezTo>
                  <a:cubicBezTo>
                    <a:pt x="2491299" y="3768389"/>
                    <a:pt x="2575743" y="3771506"/>
                    <a:pt x="2660479" y="3771598"/>
                  </a:cubicBezTo>
                  <a:cubicBezTo>
                    <a:pt x="2681638" y="3771598"/>
                    <a:pt x="2703089" y="3771964"/>
                    <a:pt x="2723278" y="3771139"/>
                  </a:cubicBezTo>
                  <a:lnTo>
                    <a:pt x="2754047" y="3770406"/>
                  </a:lnTo>
                  <a:lnTo>
                    <a:pt x="2784719" y="3768938"/>
                  </a:lnTo>
                  <a:cubicBezTo>
                    <a:pt x="2825582" y="3767197"/>
                    <a:pt x="2866251" y="3763346"/>
                    <a:pt x="2906629" y="3758853"/>
                  </a:cubicBezTo>
                  <a:cubicBezTo>
                    <a:pt x="3068334" y="3740150"/>
                    <a:pt x="3225672" y="3699166"/>
                    <a:pt x="3376896" y="3638838"/>
                  </a:cubicBezTo>
                  <a:cubicBezTo>
                    <a:pt x="3452702" y="3608949"/>
                    <a:pt x="3526664" y="3573467"/>
                    <a:pt x="3599460" y="3534685"/>
                  </a:cubicBezTo>
                  <a:cubicBezTo>
                    <a:pt x="3672354" y="3496085"/>
                    <a:pt x="3743888" y="3453269"/>
                    <a:pt x="3814356" y="3407976"/>
                  </a:cubicBezTo>
                  <a:lnTo>
                    <a:pt x="3878236" y="3364122"/>
                  </a:lnTo>
                  <a:lnTo>
                    <a:pt x="3878236" y="3711785"/>
                  </a:lnTo>
                  <a:lnTo>
                    <a:pt x="3754080" y="3788192"/>
                  </a:lnTo>
                  <a:cubicBezTo>
                    <a:pt x="3672450" y="3832843"/>
                    <a:pt x="3588007" y="3874284"/>
                    <a:pt x="3499971" y="3910041"/>
                  </a:cubicBezTo>
                  <a:cubicBezTo>
                    <a:pt x="3324482" y="3982472"/>
                    <a:pt x="3134920" y="4030882"/>
                    <a:pt x="2943222" y="4051144"/>
                  </a:cubicBezTo>
                  <a:cubicBezTo>
                    <a:pt x="2895272" y="4055911"/>
                    <a:pt x="2847227" y="4059763"/>
                    <a:pt x="2799278" y="4061321"/>
                  </a:cubicBezTo>
                  <a:lnTo>
                    <a:pt x="2763268" y="4062604"/>
                  </a:lnTo>
                  <a:lnTo>
                    <a:pt x="2727355" y="4062788"/>
                  </a:lnTo>
                  <a:cubicBezTo>
                    <a:pt x="2703089" y="4063155"/>
                    <a:pt x="2680085" y="4062421"/>
                    <a:pt x="2656790" y="4061963"/>
                  </a:cubicBezTo>
                  <a:cubicBezTo>
                    <a:pt x="2610297" y="4061413"/>
                    <a:pt x="2563514" y="4058754"/>
                    <a:pt x="2516924" y="4056461"/>
                  </a:cubicBezTo>
                  <a:cubicBezTo>
                    <a:pt x="2470237" y="4052795"/>
                    <a:pt x="2423549" y="4049402"/>
                    <a:pt x="2376959" y="4043809"/>
                  </a:cubicBezTo>
                  <a:cubicBezTo>
                    <a:pt x="2283683" y="4033265"/>
                    <a:pt x="2190503" y="4018871"/>
                    <a:pt x="2098196" y="3998700"/>
                  </a:cubicBezTo>
                  <a:cubicBezTo>
                    <a:pt x="2005891" y="3978530"/>
                    <a:pt x="1914652" y="3952583"/>
                    <a:pt x="1825645" y="3920860"/>
                  </a:cubicBezTo>
                  <a:cubicBezTo>
                    <a:pt x="1736639" y="3889045"/>
                    <a:pt x="1649963" y="3851089"/>
                    <a:pt x="1566586" y="3807996"/>
                  </a:cubicBezTo>
                  <a:cubicBezTo>
                    <a:pt x="1483501" y="3764263"/>
                    <a:pt x="1403716" y="3715395"/>
                    <a:pt x="1328784" y="3661117"/>
                  </a:cubicBezTo>
                  <a:cubicBezTo>
                    <a:pt x="1178337" y="3553113"/>
                    <a:pt x="1046527" y="3426497"/>
                    <a:pt x="930925" y="3291079"/>
                  </a:cubicBezTo>
                  <a:cubicBezTo>
                    <a:pt x="873367" y="3223048"/>
                    <a:pt x="819789" y="3152818"/>
                    <a:pt x="769122" y="3081303"/>
                  </a:cubicBezTo>
                  <a:cubicBezTo>
                    <a:pt x="718358" y="3009790"/>
                    <a:pt x="670992" y="2936717"/>
                    <a:pt x="626149" y="2862544"/>
                  </a:cubicBezTo>
                  <a:cubicBezTo>
                    <a:pt x="603243" y="2825046"/>
                    <a:pt x="582277" y="2789930"/>
                    <a:pt x="559467" y="2753990"/>
                  </a:cubicBezTo>
                  <a:cubicBezTo>
                    <a:pt x="536852" y="2718325"/>
                    <a:pt x="513849" y="2682660"/>
                    <a:pt x="490165" y="2647269"/>
                  </a:cubicBezTo>
                  <a:lnTo>
                    <a:pt x="345542" y="2434743"/>
                  </a:lnTo>
                  <a:cubicBezTo>
                    <a:pt x="321567" y="2398987"/>
                    <a:pt x="297884" y="2363046"/>
                    <a:pt x="274784" y="2326648"/>
                  </a:cubicBezTo>
                  <a:cubicBezTo>
                    <a:pt x="251682" y="2290248"/>
                    <a:pt x="228776" y="2253759"/>
                    <a:pt x="207422" y="2216167"/>
                  </a:cubicBezTo>
                  <a:cubicBezTo>
                    <a:pt x="164618" y="2141353"/>
                    <a:pt x="125308" y="2064338"/>
                    <a:pt x="93956" y="1984388"/>
                  </a:cubicBezTo>
                  <a:cubicBezTo>
                    <a:pt x="62023" y="1904715"/>
                    <a:pt x="38340" y="1822107"/>
                    <a:pt x="22422" y="1738399"/>
                  </a:cubicBezTo>
                  <a:cubicBezTo>
                    <a:pt x="7183" y="1654692"/>
                    <a:pt x="0" y="1569700"/>
                    <a:pt x="0" y="1484891"/>
                  </a:cubicBezTo>
                  <a:cubicBezTo>
                    <a:pt x="1262" y="1146758"/>
                    <a:pt x="70468" y="809542"/>
                    <a:pt x="200337" y="491671"/>
                  </a:cubicBezTo>
                  <a:cubicBezTo>
                    <a:pt x="232950" y="412273"/>
                    <a:pt x="268280" y="333607"/>
                    <a:pt x="308076" y="256776"/>
                  </a:cubicBezTo>
                  <a:cubicBezTo>
                    <a:pt x="347290" y="179668"/>
                    <a:pt x="390482" y="104213"/>
                    <a:pt x="437072" y="3049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95D01A87-EFF2-48AC-9C6B-C4653A804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9928" y="0"/>
              <a:ext cx="3859024" cy="3823730"/>
            </a:xfrm>
            <a:custGeom>
              <a:avLst/>
              <a:gdLst>
                <a:gd name="connsiteX0" fmla="*/ 517815 w 3859024"/>
                <a:gd name="connsiteY0" fmla="*/ 0 h 3823730"/>
                <a:gd name="connsiteX1" fmla="*/ 810951 w 3859024"/>
                <a:gd name="connsiteY1" fmla="*/ 0 h 3823730"/>
                <a:gd name="connsiteX2" fmla="*/ 657209 w 3859024"/>
                <a:gd name="connsiteY2" fmla="*/ 169897 h 3823730"/>
                <a:gd name="connsiteX3" fmla="*/ 398052 w 3859024"/>
                <a:gd name="connsiteY3" fmla="*/ 551580 h 3823730"/>
                <a:gd name="connsiteX4" fmla="*/ 222175 w 3859024"/>
                <a:gd name="connsiteY4" fmla="*/ 973513 h 3823730"/>
                <a:gd name="connsiteX5" fmla="*/ 158212 w 3859024"/>
                <a:gd name="connsiteY5" fmla="*/ 1423317 h 3823730"/>
                <a:gd name="connsiteX6" fmla="*/ 185195 w 3859024"/>
                <a:gd name="connsiteY6" fmla="*/ 1643544 h 3823730"/>
                <a:gd name="connsiteX7" fmla="*/ 264883 w 3859024"/>
                <a:gd name="connsiteY7" fmla="*/ 1849559 h 3823730"/>
                <a:gd name="connsiteX8" fmla="*/ 320500 w 3859024"/>
                <a:gd name="connsiteY8" fmla="*/ 1946562 h 3823730"/>
                <a:gd name="connsiteX9" fmla="*/ 384367 w 3859024"/>
                <a:gd name="connsiteY9" fmla="*/ 2040447 h 3823730"/>
                <a:gd name="connsiteX10" fmla="*/ 531902 w 3859024"/>
                <a:gd name="connsiteY10" fmla="*/ 2221891 h 3823730"/>
                <a:gd name="connsiteX11" fmla="*/ 691569 w 3859024"/>
                <a:gd name="connsiteY11" fmla="*/ 2404710 h 3823730"/>
                <a:gd name="connsiteX12" fmla="*/ 770966 w 3859024"/>
                <a:gd name="connsiteY12" fmla="*/ 2500153 h 3823730"/>
                <a:gd name="connsiteX13" fmla="*/ 809112 w 3859024"/>
                <a:gd name="connsiteY13" fmla="*/ 2547004 h 3823730"/>
                <a:gd name="connsiteX14" fmla="*/ 846480 w 3859024"/>
                <a:gd name="connsiteY14" fmla="*/ 2591838 h 3823730"/>
                <a:gd name="connsiteX15" fmla="*/ 1167563 w 3859024"/>
                <a:gd name="connsiteY15" fmla="*/ 2923186 h 3823730"/>
                <a:gd name="connsiteX16" fmla="*/ 1338296 w 3859024"/>
                <a:gd name="connsiteY16" fmla="*/ 3072266 h 3823730"/>
                <a:gd name="connsiteX17" fmla="*/ 1517085 w 3859024"/>
                <a:gd name="connsiteY17" fmla="*/ 3209700 h 3823730"/>
                <a:gd name="connsiteX18" fmla="*/ 1916496 w 3859024"/>
                <a:gd name="connsiteY18" fmla="*/ 3427085 h 3823730"/>
                <a:gd name="connsiteX19" fmla="*/ 2139934 w 3859024"/>
                <a:gd name="connsiteY19" fmla="*/ 3488513 h 3823730"/>
                <a:gd name="connsiteX20" fmla="*/ 2197200 w 3859024"/>
                <a:gd name="connsiteY20" fmla="*/ 3499332 h 3823730"/>
                <a:gd name="connsiteX21" fmla="*/ 2254952 w 3859024"/>
                <a:gd name="connsiteY21" fmla="*/ 3508409 h 3823730"/>
                <a:gd name="connsiteX22" fmla="*/ 2371524 w 3859024"/>
                <a:gd name="connsiteY22" fmla="*/ 3521428 h 3823730"/>
                <a:gd name="connsiteX23" fmla="*/ 2430150 w 3859024"/>
                <a:gd name="connsiteY23" fmla="*/ 3525646 h 3823730"/>
                <a:gd name="connsiteX24" fmla="*/ 2488970 w 3859024"/>
                <a:gd name="connsiteY24" fmla="*/ 3528580 h 3823730"/>
                <a:gd name="connsiteX25" fmla="*/ 2547984 w 3859024"/>
                <a:gd name="connsiteY25" fmla="*/ 3529863 h 3823730"/>
                <a:gd name="connsiteX26" fmla="*/ 2607095 w 3859024"/>
                <a:gd name="connsiteY26" fmla="*/ 3529589 h 3823730"/>
                <a:gd name="connsiteX27" fmla="*/ 2636698 w 3859024"/>
                <a:gd name="connsiteY27" fmla="*/ 3529313 h 3823730"/>
                <a:gd name="connsiteX28" fmla="*/ 2665235 w 3859024"/>
                <a:gd name="connsiteY28" fmla="*/ 3528121 h 3823730"/>
                <a:gd name="connsiteX29" fmla="*/ 2693674 w 3859024"/>
                <a:gd name="connsiteY29" fmla="*/ 3526746 h 3823730"/>
                <a:gd name="connsiteX30" fmla="*/ 2722016 w 3859024"/>
                <a:gd name="connsiteY30" fmla="*/ 3524546 h 3823730"/>
                <a:gd name="connsiteX31" fmla="*/ 2834415 w 3859024"/>
                <a:gd name="connsiteY31" fmla="*/ 3511435 h 3823730"/>
                <a:gd name="connsiteX32" fmla="*/ 3262556 w 3859024"/>
                <a:gd name="connsiteY32" fmla="*/ 3378675 h 3823730"/>
                <a:gd name="connsiteX33" fmla="*/ 3658086 w 3859024"/>
                <a:gd name="connsiteY33" fmla="*/ 3145979 h 3823730"/>
                <a:gd name="connsiteX34" fmla="*/ 3753983 w 3859024"/>
                <a:gd name="connsiteY34" fmla="*/ 3077583 h 3823730"/>
                <a:gd name="connsiteX35" fmla="*/ 3849881 w 3859024"/>
                <a:gd name="connsiteY35" fmla="*/ 3006894 h 3823730"/>
                <a:gd name="connsiteX36" fmla="*/ 3859024 w 3859024"/>
                <a:gd name="connsiteY36" fmla="*/ 2999988 h 3823730"/>
                <a:gd name="connsiteX37" fmla="*/ 3859024 w 3859024"/>
                <a:gd name="connsiteY37" fmla="*/ 3461786 h 3823730"/>
                <a:gd name="connsiteX38" fmla="*/ 3652845 w 3859024"/>
                <a:gd name="connsiteY38" fmla="*/ 3578823 h 3823730"/>
                <a:gd name="connsiteX39" fmla="*/ 3408248 w 3859024"/>
                <a:gd name="connsiteY39" fmla="*/ 3688569 h 3823730"/>
                <a:gd name="connsiteX40" fmla="*/ 2875958 w 3859024"/>
                <a:gd name="connsiteY40" fmla="*/ 3814819 h 3823730"/>
                <a:gd name="connsiteX41" fmla="*/ 2738905 w 3859024"/>
                <a:gd name="connsiteY41" fmla="*/ 3822979 h 3823730"/>
                <a:gd name="connsiteX42" fmla="*/ 2704642 w 3859024"/>
                <a:gd name="connsiteY42" fmla="*/ 3823712 h 3823730"/>
                <a:gd name="connsiteX43" fmla="*/ 2670476 w 3859024"/>
                <a:gd name="connsiteY43" fmla="*/ 3823529 h 3823730"/>
                <a:gd name="connsiteX44" fmla="*/ 2636408 w 3859024"/>
                <a:gd name="connsiteY44" fmla="*/ 3823162 h 3823730"/>
                <a:gd name="connsiteX45" fmla="*/ 2603310 w 3859024"/>
                <a:gd name="connsiteY45" fmla="*/ 3821971 h 3823730"/>
                <a:gd name="connsiteX46" fmla="*/ 2338911 w 3859024"/>
                <a:gd name="connsiteY46" fmla="*/ 3802074 h 3823730"/>
                <a:gd name="connsiteX47" fmla="*/ 2076164 w 3859024"/>
                <a:gd name="connsiteY47" fmla="*/ 3758250 h 3823730"/>
                <a:gd name="connsiteX48" fmla="*/ 1818075 w 3859024"/>
                <a:gd name="connsiteY48" fmla="*/ 3689578 h 3823730"/>
                <a:gd name="connsiteX49" fmla="*/ 1324027 w 3859024"/>
                <a:gd name="connsiteY49" fmla="*/ 3483104 h 3823730"/>
                <a:gd name="connsiteX50" fmla="*/ 907727 w 3859024"/>
                <a:gd name="connsiteY50" fmla="*/ 3161658 h 3823730"/>
                <a:gd name="connsiteX51" fmla="*/ 738935 w 3859024"/>
                <a:gd name="connsiteY51" fmla="*/ 2968204 h 3823730"/>
                <a:gd name="connsiteX52" fmla="*/ 591498 w 3859024"/>
                <a:gd name="connsiteY52" fmla="*/ 2763380 h 3823730"/>
                <a:gd name="connsiteX53" fmla="*/ 557041 w 3859024"/>
                <a:gd name="connsiteY53" fmla="*/ 2711212 h 3823730"/>
                <a:gd name="connsiteX54" fmla="*/ 524137 w 3859024"/>
                <a:gd name="connsiteY54" fmla="*/ 2660602 h 3823730"/>
                <a:gd name="connsiteX55" fmla="*/ 459202 w 3859024"/>
                <a:gd name="connsiteY55" fmla="*/ 2562498 h 3823730"/>
                <a:gd name="connsiteX56" fmla="*/ 324673 w 3859024"/>
                <a:gd name="connsiteY56" fmla="*/ 2362077 h 3823730"/>
                <a:gd name="connsiteX57" fmla="*/ 193348 w 3859024"/>
                <a:gd name="connsiteY57" fmla="*/ 2150193 h 3823730"/>
                <a:gd name="connsiteX58" fmla="*/ 134141 w 3859024"/>
                <a:gd name="connsiteY58" fmla="*/ 2037880 h 3823730"/>
                <a:gd name="connsiteX59" fmla="*/ 83862 w 3859024"/>
                <a:gd name="connsiteY59" fmla="*/ 1920339 h 3823730"/>
                <a:gd name="connsiteX60" fmla="*/ 45329 w 3859024"/>
                <a:gd name="connsiteY60" fmla="*/ 1798399 h 3823730"/>
                <a:gd name="connsiteX61" fmla="*/ 30963 w 3859024"/>
                <a:gd name="connsiteY61" fmla="*/ 1736238 h 3823730"/>
                <a:gd name="connsiteX62" fmla="*/ 24655 w 3859024"/>
                <a:gd name="connsiteY62" fmla="*/ 1705064 h 3823730"/>
                <a:gd name="connsiteX63" fmla="*/ 19413 w 3859024"/>
                <a:gd name="connsiteY63" fmla="*/ 1673800 h 3823730"/>
                <a:gd name="connsiteX64" fmla="*/ 0 w 3859024"/>
                <a:gd name="connsiteY64" fmla="*/ 1423317 h 3823730"/>
                <a:gd name="connsiteX65" fmla="*/ 53870 w 3859024"/>
                <a:gd name="connsiteY65" fmla="*/ 935280 h 3823730"/>
                <a:gd name="connsiteX66" fmla="*/ 215770 w 3859024"/>
                <a:gd name="connsiteY66" fmla="*/ 467689 h 3823730"/>
                <a:gd name="connsiteX67" fmla="*/ 480592 w 3859024"/>
                <a:gd name="connsiteY67" fmla="*/ 43968 h 38237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859024" h="3823730">
                  <a:moveTo>
                    <a:pt x="517815" y="0"/>
                  </a:moveTo>
                  <a:lnTo>
                    <a:pt x="810951" y="0"/>
                  </a:lnTo>
                  <a:lnTo>
                    <a:pt x="657209" y="169897"/>
                  </a:lnTo>
                  <a:cubicBezTo>
                    <a:pt x="558303" y="289087"/>
                    <a:pt x="471043" y="416896"/>
                    <a:pt x="398052" y="551580"/>
                  </a:cubicBezTo>
                  <a:cubicBezTo>
                    <a:pt x="325062" y="686173"/>
                    <a:pt x="264301" y="827092"/>
                    <a:pt x="222175" y="973513"/>
                  </a:cubicBezTo>
                  <a:cubicBezTo>
                    <a:pt x="179954" y="1119567"/>
                    <a:pt x="158114" y="1271396"/>
                    <a:pt x="158212" y="1423317"/>
                  </a:cubicBezTo>
                  <a:cubicBezTo>
                    <a:pt x="159085" y="1497949"/>
                    <a:pt x="166850" y="1572030"/>
                    <a:pt x="185195" y="1643544"/>
                  </a:cubicBezTo>
                  <a:cubicBezTo>
                    <a:pt x="203249" y="1715150"/>
                    <a:pt x="231300" y="1783638"/>
                    <a:pt x="264883" y="1849559"/>
                  </a:cubicBezTo>
                  <a:cubicBezTo>
                    <a:pt x="281869" y="1882474"/>
                    <a:pt x="300700" y="1914747"/>
                    <a:pt x="320500" y="1946562"/>
                  </a:cubicBezTo>
                  <a:cubicBezTo>
                    <a:pt x="340592" y="1978284"/>
                    <a:pt x="362043" y="2009549"/>
                    <a:pt x="384367" y="2040447"/>
                  </a:cubicBezTo>
                  <a:cubicBezTo>
                    <a:pt x="429598" y="2102059"/>
                    <a:pt x="479876" y="2161837"/>
                    <a:pt x="531902" y="2221891"/>
                  </a:cubicBezTo>
                  <a:cubicBezTo>
                    <a:pt x="583927" y="2282036"/>
                    <a:pt x="638282" y="2342181"/>
                    <a:pt x="691569" y="2404710"/>
                  </a:cubicBezTo>
                  <a:cubicBezTo>
                    <a:pt x="718261" y="2435882"/>
                    <a:pt x="744662" y="2467788"/>
                    <a:pt x="770966" y="2500153"/>
                  </a:cubicBezTo>
                  <a:lnTo>
                    <a:pt x="809112" y="2547004"/>
                  </a:lnTo>
                  <a:cubicBezTo>
                    <a:pt x="821632" y="2561949"/>
                    <a:pt x="833571" y="2577261"/>
                    <a:pt x="846480" y="2591838"/>
                  </a:cubicBezTo>
                  <a:cubicBezTo>
                    <a:pt x="947232" y="2710478"/>
                    <a:pt x="1056523" y="2819674"/>
                    <a:pt x="1167563" y="2923186"/>
                  </a:cubicBezTo>
                  <a:cubicBezTo>
                    <a:pt x="1223374" y="2974713"/>
                    <a:pt x="1280155" y="3024498"/>
                    <a:pt x="1338296" y="3072266"/>
                  </a:cubicBezTo>
                  <a:cubicBezTo>
                    <a:pt x="1396436" y="3120033"/>
                    <a:pt x="1455644" y="3166242"/>
                    <a:pt x="1517085" y="3209700"/>
                  </a:cubicBezTo>
                  <a:cubicBezTo>
                    <a:pt x="1639480" y="3296801"/>
                    <a:pt x="1771485" y="3374641"/>
                    <a:pt x="1916496" y="3427085"/>
                  </a:cubicBezTo>
                  <a:cubicBezTo>
                    <a:pt x="1988808" y="3453307"/>
                    <a:pt x="2063740" y="3473385"/>
                    <a:pt x="2139934" y="3488513"/>
                  </a:cubicBezTo>
                  <a:cubicBezTo>
                    <a:pt x="2159055" y="3492089"/>
                    <a:pt x="2177982" y="3496216"/>
                    <a:pt x="2197200" y="3499332"/>
                  </a:cubicBezTo>
                  <a:lnTo>
                    <a:pt x="2254952" y="3508409"/>
                  </a:lnTo>
                  <a:cubicBezTo>
                    <a:pt x="2293680" y="3513268"/>
                    <a:pt x="2332409" y="3518403"/>
                    <a:pt x="2371524" y="3521428"/>
                  </a:cubicBezTo>
                  <a:cubicBezTo>
                    <a:pt x="2391034" y="3523170"/>
                    <a:pt x="2410544" y="3524821"/>
                    <a:pt x="2430150" y="3525646"/>
                  </a:cubicBezTo>
                  <a:cubicBezTo>
                    <a:pt x="2449757" y="3526562"/>
                    <a:pt x="2469266" y="3528029"/>
                    <a:pt x="2488970" y="3528580"/>
                  </a:cubicBezTo>
                  <a:lnTo>
                    <a:pt x="2547984" y="3529863"/>
                  </a:lnTo>
                  <a:cubicBezTo>
                    <a:pt x="2567590" y="3530321"/>
                    <a:pt x="2587391" y="3529680"/>
                    <a:pt x="2607095" y="3529589"/>
                  </a:cubicBezTo>
                  <a:lnTo>
                    <a:pt x="2636698" y="3529313"/>
                  </a:lnTo>
                  <a:cubicBezTo>
                    <a:pt x="2646308" y="3529038"/>
                    <a:pt x="2655723" y="3528489"/>
                    <a:pt x="2665235" y="3528121"/>
                  </a:cubicBezTo>
                  <a:cubicBezTo>
                    <a:pt x="2674747" y="3527663"/>
                    <a:pt x="2684260" y="3527388"/>
                    <a:pt x="2693674" y="3526746"/>
                  </a:cubicBezTo>
                  <a:lnTo>
                    <a:pt x="2722016" y="3524546"/>
                  </a:lnTo>
                  <a:cubicBezTo>
                    <a:pt x="2759774" y="3521703"/>
                    <a:pt x="2797240" y="3516936"/>
                    <a:pt x="2834415" y="3511435"/>
                  </a:cubicBezTo>
                  <a:cubicBezTo>
                    <a:pt x="2983212" y="3488147"/>
                    <a:pt x="3126281" y="3442580"/>
                    <a:pt x="3262556" y="3378675"/>
                  </a:cubicBezTo>
                  <a:cubicBezTo>
                    <a:pt x="3399318" y="3315505"/>
                    <a:pt x="3529478" y="3234639"/>
                    <a:pt x="3658086" y="3145979"/>
                  </a:cubicBezTo>
                  <a:cubicBezTo>
                    <a:pt x="3690214" y="3123884"/>
                    <a:pt x="3722147" y="3100779"/>
                    <a:pt x="3753983" y="3077583"/>
                  </a:cubicBezTo>
                  <a:cubicBezTo>
                    <a:pt x="3786014" y="3054387"/>
                    <a:pt x="3817948" y="3030824"/>
                    <a:pt x="3849881" y="3006894"/>
                  </a:cubicBezTo>
                  <a:lnTo>
                    <a:pt x="3859024" y="2999988"/>
                  </a:lnTo>
                  <a:lnTo>
                    <a:pt x="3859024" y="3461786"/>
                  </a:lnTo>
                  <a:lnTo>
                    <a:pt x="3652845" y="3578823"/>
                  </a:lnTo>
                  <a:cubicBezTo>
                    <a:pt x="3574224" y="3619073"/>
                    <a:pt x="3492886" y="3656479"/>
                    <a:pt x="3408248" y="3688569"/>
                  </a:cubicBezTo>
                  <a:cubicBezTo>
                    <a:pt x="3239748" y="3753666"/>
                    <a:pt x="3058726" y="3797582"/>
                    <a:pt x="2875958" y="3814819"/>
                  </a:cubicBezTo>
                  <a:cubicBezTo>
                    <a:pt x="2830241" y="3818945"/>
                    <a:pt x="2784525" y="3822062"/>
                    <a:pt x="2738905" y="3822979"/>
                  </a:cubicBezTo>
                  <a:lnTo>
                    <a:pt x="2704642" y="3823712"/>
                  </a:lnTo>
                  <a:cubicBezTo>
                    <a:pt x="2693286" y="3823804"/>
                    <a:pt x="2681833" y="3823529"/>
                    <a:pt x="2670476" y="3823529"/>
                  </a:cubicBezTo>
                  <a:lnTo>
                    <a:pt x="2636408" y="3823162"/>
                  </a:lnTo>
                  <a:lnTo>
                    <a:pt x="2603310" y="3821971"/>
                  </a:lnTo>
                  <a:cubicBezTo>
                    <a:pt x="2515176" y="3819311"/>
                    <a:pt x="2426850" y="3812711"/>
                    <a:pt x="2338911" y="3802074"/>
                  </a:cubicBezTo>
                  <a:cubicBezTo>
                    <a:pt x="2250876" y="3791990"/>
                    <a:pt x="2163034" y="3777503"/>
                    <a:pt x="2076164" y="3758250"/>
                  </a:cubicBezTo>
                  <a:cubicBezTo>
                    <a:pt x="1989390" y="3738813"/>
                    <a:pt x="1903295" y="3715799"/>
                    <a:pt x="1818075" y="3689578"/>
                  </a:cubicBezTo>
                  <a:cubicBezTo>
                    <a:pt x="1647925" y="3636676"/>
                    <a:pt x="1479715" y="3570846"/>
                    <a:pt x="1324027" y="3483104"/>
                  </a:cubicBezTo>
                  <a:cubicBezTo>
                    <a:pt x="1168242" y="3395545"/>
                    <a:pt x="1029152" y="3284515"/>
                    <a:pt x="907727" y="3161658"/>
                  </a:cubicBezTo>
                  <a:cubicBezTo>
                    <a:pt x="846675" y="3100321"/>
                    <a:pt x="791155" y="3035041"/>
                    <a:pt x="738935" y="2968204"/>
                  </a:cubicBezTo>
                  <a:cubicBezTo>
                    <a:pt x="687008" y="2901090"/>
                    <a:pt x="637602" y="2832969"/>
                    <a:pt x="591498" y="2763380"/>
                  </a:cubicBezTo>
                  <a:cubicBezTo>
                    <a:pt x="579656" y="2746143"/>
                    <a:pt x="568494" y="2728631"/>
                    <a:pt x="557041" y="2711212"/>
                  </a:cubicBezTo>
                  <a:lnTo>
                    <a:pt x="524137" y="2660602"/>
                  </a:lnTo>
                  <a:cubicBezTo>
                    <a:pt x="503074" y="2627871"/>
                    <a:pt x="481236" y="2595414"/>
                    <a:pt x="459202" y="2562498"/>
                  </a:cubicBezTo>
                  <a:lnTo>
                    <a:pt x="324673" y="2362077"/>
                  </a:lnTo>
                  <a:cubicBezTo>
                    <a:pt x="279540" y="2293772"/>
                    <a:pt x="234988" y="2223449"/>
                    <a:pt x="193348" y="2150193"/>
                  </a:cubicBezTo>
                  <a:cubicBezTo>
                    <a:pt x="172576" y="2113519"/>
                    <a:pt x="152485" y="2076203"/>
                    <a:pt x="134141" y="2037880"/>
                  </a:cubicBezTo>
                  <a:cubicBezTo>
                    <a:pt x="115893" y="1999464"/>
                    <a:pt x="98907" y="1960315"/>
                    <a:pt x="83862" y="1920339"/>
                  </a:cubicBezTo>
                  <a:cubicBezTo>
                    <a:pt x="69108" y="1880274"/>
                    <a:pt x="56005" y="1839657"/>
                    <a:pt x="45329" y="1798399"/>
                  </a:cubicBezTo>
                  <a:cubicBezTo>
                    <a:pt x="40281" y="1777771"/>
                    <a:pt x="35137" y="1757049"/>
                    <a:pt x="30963" y="1736238"/>
                  </a:cubicBezTo>
                  <a:lnTo>
                    <a:pt x="24655" y="1705064"/>
                  </a:lnTo>
                  <a:lnTo>
                    <a:pt x="19413" y="1673800"/>
                  </a:lnTo>
                  <a:cubicBezTo>
                    <a:pt x="5727" y="1590367"/>
                    <a:pt x="0" y="1506476"/>
                    <a:pt x="0" y="1423317"/>
                  </a:cubicBezTo>
                  <a:cubicBezTo>
                    <a:pt x="388" y="1259661"/>
                    <a:pt x="18539" y="1096004"/>
                    <a:pt x="53870" y="935280"/>
                  </a:cubicBezTo>
                  <a:cubicBezTo>
                    <a:pt x="89104" y="774649"/>
                    <a:pt x="143070" y="617135"/>
                    <a:pt x="215770" y="467689"/>
                  </a:cubicBezTo>
                  <a:cubicBezTo>
                    <a:pt x="288809" y="318243"/>
                    <a:pt x="378252" y="176659"/>
                    <a:pt x="480592" y="4396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C02A9F7-5A86-41CD-98C2-5EE1CDE3A7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8916" y="0"/>
              <a:ext cx="3860037" cy="3776788"/>
            </a:xfrm>
            <a:custGeom>
              <a:avLst/>
              <a:gdLst>
                <a:gd name="connsiteX0" fmla="*/ 558050 w 3860037"/>
                <a:gd name="connsiteY0" fmla="*/ 0 h 3776788"/>
                <a:gd name="connsiteX1" fmla="*/ 1224060 w 3860037"/>
                <a:gd name="connsiteY1" fmla="*/ 0 h 3776788"/>
                <a:gd name="connsiteX2" fmla="*/ 1103279 w 3860037"/>
                <a:gd name="connsiteY2" fmla="*/ 106801 h 3776788"/>
                <a:gd name="connsiteX3" fmla="*/ 697005 w 3860037"/>
                <a:gd name="connsiteY3" fmla="*/ 633564 h 3776788"/>
                <a:gd name="connsiteX4" fmla="*/ 485409 w 3860037"/>
                <a:gd name="connsiteY4" fmla="*/ 1429020 h 3776788"/>
                <a:gd name="connsiteX5" fmla="*/ 835609 w 3860037"/>
                <a:gd name="connsiteY5" fmla="*/ 2167631 h 3776788"/>
                <a:gd name="connsiteX6" fmla="*/ 1012069 w 3860037"/>
                <a:gd name="connsiteY6" fmla="*/ 2402068 h 3776788"/>
                <a:gd name="connsiteX7" fmla="*/ 2667856 w 3860037"/>
                <a:gd name="connsiteY7" fmla="*/ 3318457 h 3776788"/>
                <a:gd name="connsiteX8" fmla="*/ 3757171 w 3860037"/>
                <a:gd name="connsiteY8" fmla="*/ 2876678 h 3776788"/>
                <a:gd name="connsiteX9" fmla="*/ 3860037 w 3860037"/>
                <a:gd name="connsiteY9" fmla="*/ 2801824 h 3776788"/>
                <a:gd name="connsiteX10" fmla="*/ 3860037 w 3860037"/>
                <a:gd name="connsiteY10" fmla="*/ 3372874 h 3776788"/>
                <a:gd name="connsiteX11" fmla="*/ 3694757 w 3860037"/>
                <a:gd name="connsiteY11" fmla="*/ 3476377 h 3776788"/>
                <a:gd name="connsiteX12" fmla="*/ 2667759 w 3860037"/>
                <a:gd name="connsiteY12" fmla="*/ 3776788 h 3776788"/>
                <a:gd name="connsiteX13" fmla="*/ 610425 w 3860037"/>
                <a:gd name="connsiteY13" fmla="*/ 2659336 h 3776788"/>
                <a:gd name="connsiteX14" fmla="*/ 0 w 3860037"/>
                <a:gd name="connsiteY14" fmla="*/ 1428928 h 3776788"/>
                <a:gd name="connsiteX15" fmla="*/ 405569 w 3860037"/>
                <a:gd name="connsiteY15" fmla="*/ 197288 h 377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860037" h="3776788">
                  <a:moveTo>
                    <a:pt x="558050" y="0"/>
                  </a:moveTo>
                  <a:lnTo>
                    <a:pt x="1224060" y="0"/>
                  </a:lnTo>
                  <a:lnTo>
                    <a:pt x="1103279" y="106801"/>
                  </a:lnTo>
                  <a:cubicBezTo>
                    <a:pt x="936215" y="268568"/>
                    <a:pt x="800012" y="445084"/>
                    <a:pt x="697005" y="633564"/>
                  </a:cubicBezTo>
                  <a:cubicBezTo>
                    <a:pt x="556653" y="890464"/>
                    <a:pt x="485409" y="1158092"/>
                    <a:pt x="485409" y="1429020"/>
                  </a:cubicBezTo>
                  <a:cubicBezTo>
                    <a:pt x="485409" y="1701873"/>
                    <a:pt x="599069" y="1861221"/>
                    <a:pt x="835609" y="2167631"/>
                  </a:cubicBezTo>
                  <a:cubicBezTo>
                    <a:pt x="892682" y="2241529"/>
                    <a:pt x="951696" y="2317994"/>
                    <a:pt x="1012069" y="2402068"/>
                  </a:cubicBezTo>
                  <a:cubicBezTo>
                    <a:pt x="1473407" y="3044412"/>
                    <a:pt x="1968619" y="3318457"/>
                    <a:pt x="2667856" y="3318457"/>
                  </a:cubicBezTo>
                  <a:cubicBezTo>
                    <a:pt x="3069403" y="3318457"/>
                    <a:pt x="3377389" y="3147529"/>
                    <a:pt x="3757171" y="2876678"/>
                  </a:cubicBezTo>
                  <a:lnTo>
                    <a:pt x="3860037" y="2801824"/>
                  </a:lnTo>
                  <a:lnTo>
                    <a:pt x="3860037" y="3372874"/>
                  </a:lnTo>
                  <a:lnTo>
                    <a:pt x="3694757" y="3476377"/>
                  </a:lnTo>
                  <a:cubicBezTo>
                    <a:pt x="3392861" y="3653193"/>
                    <a:pt x="3067353" y="3776788"/>
                    <a:pt x="2667759" y="3776788"/>
                  </a:cubicBezTo>
                  <a:cubicBezTo>
                    <a:pt x="1719653" y="3776788"/>
                    <a:pt x="1104085" y="3346695"/>
                    <a:pt x="610425" y="2659336"/>
                  </a:cubicBezTo>
                  <a:cubicBezTo>
                    <a:pt x="314191" y="2246938"/>
                    <a:pt x="0" y="1964091"/>
                    <a:pt x="0" y="1428928"/>
                  </a:cubicBezTo>
                  <a:cubicBezTo>
                    <a:pt x="0" y="982968"/>
                    <a:pt x="151158" y="563404"/>
                    <a:pt x="405569" y="1972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88535FA6-8D15-4E17-B087-AD3D457117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328916" y="0"/>
              <a:ext cx="3860037" cy="3776788"/>
            </a:xfrm>
            <a:custGeom>
              <a:avLst/>
              <a:gdLst>
                <a:gd name="connsiteX0" fmla="*/ 558050 w 3860037"/>
                <a:gd name="connsiteY0" fmla="*/ 0 h 3776788"/>
                <a:gd name="connsiteX1" fmla="*/ 1370196 w 3860037"/>
                <a:gd name="connsiteY1" fmla="*/ 0 h 3776788"/>
                <a:gd name="connsiteX2" fmla="*/ 1343634 w 3860037"/>
                <a:gd name="connsiteY2" fmla="*/ 19644 h 3776788"/>
                <a:gd name="connsiteX3" fmla="*/ 783196 w 3860037"/>
                <a:gd name="connsiteY3" fmla="*/ 675555 h 3776788"/>
                <a:gd name="connsiteX4" fmla="*/ 582374 w 3860037"/>
                <a:gd name="connsiteY4" fmla="*/ 1429020 h 3776788"/>
                <a:gd name="connsiteX5" fmla="*/ 913939 w 3860037"/>
                <a:gd name="connsiteY5" fmla="*/ 2113629 h 3776788"/>
                <a:gd name="connsiteX6" fmla="*/ 1092340 w 3860037"/>
                <a:gd name="connsiteY6" fmla="*/ 2350634 h 3776788"/>
                <a:gd name="connsiteX7" fmla="*/ 1772941 w 3860037"/>
                <a:gd name="connsiteY7" fmla="*/ 3006913 h 3776788"/>
                <a:gd name="connsiteX8" fmla="*/ 2667759 w 3860037"/>
                <a:gd name="connsiteY8" fmla="*/ 3226772 h 3776788"/>
                <a:gd name="connsiteX9" fmla="*/ 3243339 w 3860037"/>
                <a:gd name="connsiteY9" fmla="*/ 3086769 h 3776788"/>
                <a:gd name="connsiteX10" fmla="*/ 3702873 w 3860037"/>
                <a:gd name="connsiteY10" fmla="*/ 2800709 h 3776788"/>
                <a:gd name="connsiteX11" fmla="*/ 3860037 w 3860037"/>
                <a:gd name="connsiteY11" fmla="*/ 2686097 h 3776788"/>
                <a:gd name="connsiteX12" fmla="*/ 3860037 w 3860037"/>
                <a:gd name="connsiteY12" fmla="*/ 3372874 h 3776788"/>
                <a:gd name="connsiteX13" fmla="*/ 3694757 w 3860037"/>
                <a:gd name="connsiteY13" fmla="*/ 3476377 h 3776788"/>
                <a:gd name="connsiteX14" fmla="*/ 2667759 w 3860037"/>
                <a:gd name="connsiteY14" fmla="*/ 3776788 h 3776788"/>
                <a:gd name="connsiteX15" fmla="*/ 610425 w 3860037"/>
                <a:gd name="connsiteY15" fmla="*/ 2659336 h 3776788"/>
                <a:gd name="connsiteX16" fmla="*/ 0 w 3860037"/>
                <a:gd name="connsiteY16" fmla="*/ 1428928 h 3776788"/>
                <a:gd name="connsiteX17" fmla="*/ 405569 w 3860037"/>
                <a:gd name="connsiteY17" fmla="*/ 197288 h 3776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860037" h="3776788">
                  <a:moveTo>
                    <a:pt x="558050" y="0"/>
                  </a:moveTo>
                  <a:lnTo>
                    <a:pt x="1370196" y="0"/>
                  </a:lnTo>
                  <a:lnTo>
                    <a:pt x="1343634" y="19644"/>
                  </a:lnTo>
                  <a:cubicBezTo>
                    <a:pt x="1106705" y="211357"/>
                    <a:pt x="912969" y="438184"/>
                    <a:pt x="783196" y="675555"/>
                  </a:cubicBezTo>
                  <a:cubicBezTo>
                    <a:pt x="649929" y="919345"/>
                    <a:pt x="582374" y="1172853"/>
                    <a:pt x="582374" y="1429020"/>
                  </a:cubicBezTo>
                  <a:cubicBezTo>
                    <a:pt x="582374" y="1673817"/>
                    <a:pt x="683999" y="1815838"/>
                    <a:pt x="913939" y="2113629"/>
                  </a:cubicBezTo>
                  <a:cubicBezTo>
                    <a:pt x="971497" y="2188169"/>
                    <a:pt x="1030996" y="2265275"/>
                    <a:pt x="1092340" y="2350634"/>
                  </a:cubicBezTo>
                  <a:cubicBezTo>
                    <a:pt x="1309274" y="2652643"/>
                    <a:pt x="1531839" y="2867368"/>
                    <a:pt x="1772941" y="3006913"/>
                  </a:cubicBezTo>
                  <a:cubicBezTo>
                    <a:pt x="2028506" y="3154891"/>
                    <a:pt x="2321246" y="3226772"/>
                    <a:pt x="2667759" y="3226772"/>
                  </a:cubicBezTo>
                  <a:cubicBezTo>
                    <a:pt x="2864407" y="3226772"/>
                    <a:pt x="3047273" y="3182305"/>
                    <a:pt x="3243339" y="3086769"/>
                  </a:cubicBezTo>
                  <a:cubicBezTo>
                    <a:pt x="3394318" y="3013193"/>
                    <a:pt x="3544153" y="2914345"/>
                    <a:pt x="3702873" y="2800709"/>
                  </a:cubicBezTo>
                  <a:lnTo>
                    <a:pt x="3860037" y="2686097"/>
                  </a:lnTo>
                  <a:lnTo>
                    <a:pt x="3860037" y="3372874"/>
                  </a:lnTo>
                  <a:lnTo>
                    <a:pt x="3694757" y="3476377"/>
                  </a:lnTo>
                  <a:cubicBezTo>
                    <a:pt x="3392861" y="3653193"/>
                    <a:pt x="3067353" y="3776788"/>
                    <a:pt x="2667759" y="3776788"/>
                  </a:cubicBezTo>
                  <a:cubicBezTo>
                    <a:pt x="1719653" y="3776788"/>
                    <a:pt x="1104085" y="3346695"/>
                    <a:pt x="610425" y="2659336"/>
                  </a:cubicBezTo>
                  <a:cubicBezTo>
                    <a:pt x="314191" y="2246938"/>
                    <a:pt x="0" y="1964091"/>
                    <a:pt x="0" y="1428928"/>
                  </a:cubicBezTo>
                  <a:cubicBezTo>
                    <a:pt x="0" y="982968"/>
                    <a:pt x="151158" y="563404"/>
                    <a:pt x="405569" y="19728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7BA5BD4F-F654-3D61-F924-630F7002A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0543" y="847495"/>
            <a:ext cx="7997568" cy="37341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4B64D42-9BDC-615C-8827-744337BFEE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89" y="2022407"/>
            <a:ext cx="4225052" cy="15886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3DF4A48-5A1D-298E-47A9-19BB59BB76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556" y="3782968"/>
            <a:ext cx="3481403" cy="145058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BB33BF8-07DF-FE83-97AB-BEB32722BE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200" y="5263623"/>
            <a:ext cx="3474759" cy="1439543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7FFEB73-7DA7-72CE-60E9-D4D62E5C650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51519" y="5182573"/>
            <a:ext cx="3399570" cy="143756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0764DE19-E685-A176-5838-031481A2A97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2370" y="5241366"/>
            <a:ext cx="3282218" cy="137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1920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Model Fitting</a:t>
            </a:r>
            <a:br>
              <a:rPr lang="en-MY" sz="4000" dirty="0"/>
            </a:br>
            <a:r>
              <a:rPr lang="en-MY" sz="4000" dirty="0"/>
              <a:t>SARIMAX for gas CO</a:t>
            </a:r>
            <a:endParaRPr lang="en-MY" sz="4000" i="1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203" y="231772"/>
            <a:ext cx="5338494" cy="23122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03101" y="918601"/>
            <a:ext cx="5152697" cy="218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64" y="2543986"/>
            <a:ext cx="8017201" cy="37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751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Model Fitting</a:t>
            </a:r>
            <a:br>
              <a:rPr lang="en-MY" sz="4000" dirty="0"/>
            </a:br>
            <a:r>
              <a:rPr lang="en-MY" sz="4000" dirty="0"/>
              <a:t>SARIMAX for gas HC</a:t>
            </a:r>
            <a:endParaRPr lang="en-MY" sz="4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7148" y="157656"/>
            <a:ext cx="5122316" cy="252248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01103" y="918601"/>
            <a:ext cx="5152697" cy="218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105" y="2439859"/>
            <a:ext cx="9289943" cy="4286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643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1825AC39-5F85-4CAA-8A81-A1287086B2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95DA4D23-37FC-4B90-8188-F0377C5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417162" cy="6858000"/>
          </a:xfrm>
          <a:custGeom>
            <a:avLst/>
            <a:gdLst>
              <a:gd name="connsiteX0" fmla="*/ 0 w 4417162"/>
              <a:gd name="connsiteY0" fmla="*/ 0 h 6858000"/>
              <a:gd name="connsiteX1" fmla="*/ 144378 w 4417162"/>
              <a:gd name="connsiteY1" fmla="*/ 0 h 6858000"/>
              <a:gd name="connsiteX2" fmla="*/ 2310062 w 4417162"/>
              <a:gd name="connsiteY2" fmla="*/ 0 h 6858000"/>
              <a:gd name="connsiteX3" fmla="*/ 4227367 w 4417162"/>
              <a:gd name="connsiteY3" fmla="*/ 0 h 6858000"/>
              <a:gd name="connsiteX4" fmla="*/ 4232407 w 4417162"/>
              <a:gd name="connsiteY4" fmla="*/ 66675 h 6858000"/>
              <a:gd name="connsiteX5" fmla="*/ 4240804 w 4417162"/>
              <a:gd name="connsiteY5" fmla="*/ 122237 h 6858000"/>
              <a:gd name="connsiteX6" fmla="*/ 4250882 w 4417162"/>
              <a:gd name="connsiteY6" fmla="*/ 174625 h 6858000"/>
              <a:gd name="connsiteX7" fmla="*/ 4267678 w 4417162"/>
              <a:gd name="connsiteY7" fmla="*/ 217487 h 6858000"/>
              <a:gd name="connsiteX8" fmla="*/ 4284474 w 4417162"/>
              <a:gd name="connsiteY8" fmla="*/ 260350 h 6858000"/>
              <a:gd name="connsiteX9" fmla="*/ 4304629 w 4417162"/>
              <a:gd name="connsiteY9" fmla="*/ 296862 h 6858000"/>
              <a:gd name="connsiteX10" fmla="*/ 4324784 w 4417162"/>
              <a:gd name="connsiteY10" fmla="*/ 334962 h 6858000"/>
              <a:gd name="connsiteX11" fmla="*/ 4343260 w 4417162"/>
              <a:gd name="connsiteY11" fmla="*/ 369887 h 6858000"/>
              <a:gd name="connsiteX12" fmla="*/ 4361735 w 4417162"/>
              <a:gd name="connsiteY12" fmla="*/ 409575 h 6858000"/>
              <a:gd name="connsiteX13" fmla="*/ 4378531 w 4417162"/>
              <a:gd name="connsiteY13" fmla="*/ 450850 h 6858000"/>
              <a:gd name="connsiteX14" fmla="*/ 4393648 w 4417162"/>
              <a:gd name="connsiteY14" fmla="*/ 496887 h 6858000"/>
              <a:gd name="connsiteX15" fmla="*/ 4405405 w 4417162"/>
              <a:gd name="connsiteY15" fmla="*/ 546100 h 6858000"/>
              <a:gd name="connsiteX16" fmla="*/ 4413803 w 4417162"/>
              <a:gd name="connsiteY16" fmla="*/ 606425 h 6858000"/>
              <a:gd name="connsiteX17" fmla="*/ 4417162 w 4417162"/>
              <a:gd name="connsiteY17" fmla="*/ 673100 h 6858000"/>
              <a:gd name="connsiteX18" fmla="*/ 4413803 w 4417162"/>
              <a:gd name="connsiteY18" fmla="*/ 744537 h 6858000"/>
              <a:gd name="connsiteX19" fmla="*/ 4405405 w 4417162"/>
              <a:gd name="connsiteY19" fmla="*/ 801687 h 6858000"/>
              <a:gd name="connsiteX20" fmla="*/ 4393648 w 4417162"/>
              <a:gd name="connsiteY20" fmla="*/ 854075 h 6858000"/>
              <a:gd name="connsiteX21" fmla="*/ 4378531 w 4417162"/>
              <a:gd name="connsiteY21" fmla="*/ 901700 h 6858000"/>
              <a:gd name="connsiteX22" fmla="*/ 4361735 w 4417162"/>
              <a:gd name="connsiteY22" fmla="*/ 942975 h 6858000"/>
              <a:gd name="connsiteX23" fmla="*/ 4341580 w 4417162"/>
              <a:gd name="connsiteY23" fmla="*/ 981075 h 6858000"/>
              <a:gd name="connsiteX24" fmla="*/ 4321425 w 4417162"/>
              <a:gd name="connsiteY24" fmla="*/ 1017587 h 6858000"/>
              <a:gd name="connsiteX25" fmla="*/ 4301270 w 4417162"/>
              <a:gd name="connsiteY25" fmla="*/ 1055687 h 6858000"/>
              <a:gd name="connsiteX26" fmla="*/ 4282794 w 4417162"/>
              <a:gd name="connsiteY26" fmla="*/ 1095375 h 6858000"/>
              <a:gd name="connsiteX27" fmla="*/ 4264318 w 4417162"/>
              <a:gd name="connsiteY27" fmla="*/ 1136650 h 6858000"/>
              <a:gd name="connsiteX28" fmla="*/ 4249203 w 4417162"/>
              <a:gd name="connsiteY28" fmla="*/ 1182687 h 6858000"/>
              <a:gd name="connsiteX29" fmla="*/ 4239125 w 4417162"/>
              <a:gd name="connsiteY29" fmla="*/ 1235075 h 6858000"/>
              <a:gd name="connsiteX30" fmla="*/ 4229047 w 4417162"/>
              <a:gd name="connsiteY30" fmla="*/ 1295400 h 6858000"/>
              <a:gd name="connsiteX31" fmla="*/ 4227367 w 4417162"/>
              <a:gd name="connsiteY31" fmla="*/ 1363662 h 6858000"/>
              <a:gd name="connsiteX32" fmla="*/ 4229047 w 4417162"/>
              <a:gd name="connsiteY32" fmla="*/ 1431925 h 6858000"/>
              <a:gd name="connsiteX33" fmla="*/ 4239125 w 4417162"/>
              <a:gd name="connsiteY33" fmla="*/ 1492250 h 6858000"/>
              <a:gd name="connsiteX34" fmla="*/ 4249203 w 4417162"/>
              <a:gd name="connsiteY34" fmla="*/ 1544637 h 6858000"/>
              <a:gd name="connsiteX35" fmla="*/ 4264318 w 4417162"/>
              <a:gd name="connsiteY35" fmla="*/ 1589087 h 6858000"/>
              <a:gd name="connsiteX36" fmla="*/ 4282794 w 4417162"/>
              <a:gd name="connsiteY36" fmla="*/ 1631950 h 6858000"/>
              <a:gd name="connsiteX37" fmla="*/ 4301270 w 4417162"/>
              <a:gd name="connsiteY37" fmla="*/ 1671637 h 6858000"/>
              <a:gd name="connsiteX38" fmla="*/ 4321425 w 4417162"/>
              <a:gd name="connsiteY38" fmla="*/ 1708150 h 6858000"/>
              <a:gd name="connsiteX39" fmla="*/ 4341580 w 4417162"/>
              <a:gd name="connsiteY39" fmla="*/ 1743075 h 6858000"/>
              <a:gd name="connsiteX40" fmla="*/ 4361735 w 4417162"/>
              <a:gd name="connsiteY40" fmla="*/ 1782762 h 6858000"/>
              <a:gd name="connsiteX41" fmla="*/ 4378531 w 4417162"/>
              <a:gd name="connsiteY41" fmla="*/ 1824037 h 6858000"/>
              <a:gd name="connsiteX42" fmla="*/ 4393648 w 4417162"/>
              <a:gd name="connsiteY42" fmla="*/ 1870075 h 6858000"/>
              <a:gd name="connsiteX43" fmla="*/ 4405405 w 4417162"/>
              <a:gd name="connsiteY43" fmla="*/ 1922462 h 6858000"/>
              <a:gd name="connsiteX44" fmla="*/ 4413803 w 4417162"/>
              <a:gd name="connsiteY44" fmla="*/ 1982787 h 6858000"/>
              <a:gd name="connsiteX45" fmla="*/ 4417162 w 4417162"/>
              <a:gd name="connsiteY45" fmla="*/ 2051050 h 6858000"/>
              <a:gd name="connsiteX46" fmla="*/ 4413803 w 4417162"/>
              <a:gd name="connsiteY46" fmla="*/ 2119312 h 6858000"/>
              <a:gd name="connsiteX47" fmla="*/ 4405405 w 4417162"/>
              <a:gd name="connsiteY47" fmla="*/ 2179637 h 6858000"/>
              <a:gd name="connsiteX48" fmla="*/ 4393648 w 4417162"/>
              <a:gd name="connsiteY48" fmla="*/ 2232025 h 6858000"/>
              <a:gd name="connsiteX49" fmla="*/ 4378531 w 4417162"/>
              <a:gd name="connsiteY49" fmla="*/ 2278062 h 6858000"/>
              <a:gd name="connsiteX50" fmla="*/ 4361735 w 4417162"/>
              <a:gd name="connsiteY50" fmla="*/ 2319337 h 6858000"/>
              <a:gd name="connsiteX51" fmla="*/ 4341580 w 4417162"/>
              <a:gd name="connsiteY51" fmla="*/ 2359025 h 6858000"/>
              <a:gd name="connsiteX52" fmla="*/ 4321425 w 4417162"/>
              <a:gd name="connsiteY52" fmla="*/ 2395537 h 6858000"/>
              <a:gd name="connsiteX53" fmla="*/ 4301270 w 4417162"/>
              <a:gd name="connsiteY53" fmla="*/ 2433637 h 6858000"/>
              <a:gd name="connsiteX54" fmla="*/ 4282794 w 4417162"/>
              <a:gd name="connsiteY54" fmla="*/ 2471737 h 6858000"/>
              <a:gd name="connsiteX55" fmla="*/ 4264318 w 4417162"/>
              <a:gd name="connsiteY55" fmla="*/ 2513012 h 6858000"/>
              <a:gd name="connsiteX56" fmla="*/ 4249203 w 4417162"/>
              <a:gd name="connsiteY56" fmla="*/ 2560637 h 6858000"/>
              <a:gd name="connsiteX57" fmla="*/ 4239125 w 4417162"/>
              <a:gd name="connsiteY57" fmla="*/ 2613025 h 6858000"/>
              <a:gd name="connsiteX58" fmla="*/ 4229047 w 4417162"/>
              <a:gd name="connsiteY58" fmla="*/ 2671762 h 6858000"/>
              <a:gd name="connsiteX59" fmla="*/ 4227367 w 4417162"/>
              <a:gd name="connsiteY59" fmla="*/ 2741612 h 6858000"/>
              <a:gd name="connsiteX60" fmla="*/ 4229047 w 4417162"/>
              <a:gd name="connsiteY60" fmla="*/ 2809875 h 6858000"/>
              <a:gd name="connsiteX61" fmla="*/ 4239125 w 4417162"/>
              <a:gd name="connsiteY61" fmla="*/ 2868612 h 6858000"/>
              <a:gd name="connsiteX62" fmla="*/ 4249203 w 4417162"/>
              <a:gd name="connsiteY62" fmla="*/ 2922587 h 6858000"/>
              <a:gd name="connsiteX63" fmla="*/ 4264318 w 4417162"/>
              <a:gd name="connsiteY63" fmla="*/ 2967037 h 6858000"/>
              <a:gd name="connsiteX64" fmla="*/ 4282794 w 4417162"/>
              <a:gd name="connsiteY64" fmla="*/ 3009900 h 6858000"/>
              <a:gd name="connsiteX65" fmla="*/ 4301270 w 4417162"/>
              <a:gd name="connsiteY65" fmla="*/ 3046412 h 6858000"/>
              <a:gd name="connsiteX66" fmla="*/ 4321425 w 4417162"/>
              <a:gd name="connsiteY66" fmla="*/ 3084512 h 6858000"/>
              <a:gd name="connsiteX67" fmla="*/ 4341580 w 4417162"/>
              <a:gd name="connsiteY67" fmla="*/ 3121025 h 6858000"/>
              <a:gd name="connsiteX68" fmla="*/ 4361735 w 4417162"/>
              <a:gd name="connsiteY68" fmla="*/ 3160712 h 6858000"/>
              <a:gd name="connsiteX69" fmla="*/ 4378531 w 4417162"/>
              <a:gd name="connsiteY69" fmla="*/ 3201987 h 6858000"/>
              <a:gd name="connsiteX70" fmla="*/ 4393648 w 4417162"/>
              <a:gd name="connsiteY70" fmla="*/ 3248025 h 6858000"/>
              <a:gd name="connsiteX71" fmla="*/ 4405405 w 4417162"/>
              <a:gd name="connsiteY71" fmla="*/ 3300412 h 6858000"/>
              <a:gd name="connsiteX72" fmla="*/ 4413803 w 4417162"/>
              <a:gd name="connsiteY72" fmla="*/ 3360737 h 6858000"/>
              <a:gd name="connsiteX73" fmla="*/ 4417162 w 4417162"/>
              <a:gd name="connsiteY73" fmla="*/ 3427412 h 6858000"/>
              <a:gd name="connsiteX74" fmla="*/ 4413803 w 4417162"/>
              <a:gd name="connsiteY74" fmla="*/ 3497262 h 6858000"/>
              <a:gd name="connsiteX75" fmla="*/ 4405405 w 4417162"/>
              <a:gd name="connsiteY75" fmla="*/ 3557587 h 6858000"/>
              <a:gd name="connsiteX76" fmla="*/ 4393648 w 4417162"/>
              <a:gd name="connsiteY76" fmla="*/ 3609975 h 6858000"/>
              <a:gd name="connsiteX77" fmla="*/ 4378531 w 4417162"/>
              <a:gd name="connsiteY77" fmla="*/ 3656012 h 6858000"/>
              <a:gd name="connsiteX78" fmla="*/ 4361735 w 4417162"/>
              <a:gd name="connsiteY78" fmla="*/ 3697287 h 6858000"/>
              <a:gd name="connsiteX79" fmla="*/ 4341580 w 4417162"/>
              <a:gd name="connsiteY79" fmla="*/ 3736975 h 6858000"/>
              <a:gd name="connsiteX80" fmla="*/ 4301270 w 4417162"/>
              <a:gd name="connsiteY80" fmla="*/ 3811587 h 6858000"/>
              <a:gd name="connsiteX81" fmla="*/ 4282794 w 4417162"/>
              <a:gd name="connsiteY81" fmla="*/ 3848100 h 6858000"/>
              <a:gd name="connsiteX82" fmla="*/ 4264318 w 4417162"/>
              <a:gd name="connsiteY82" fmla="*/ 3890962 h 6858000"/>
              <a:gd name="connsiteX83" fmla="*/ 4249203 w 4417162"/>
              <a:gd name="connsiteY83" fmla="*/ 3935412 h 6858000"/>
              <a:gd name="connsiteX84" fmla="*/ 4239125 w 4417162"/>
              <a:gd name="connsiteY84" fmla="*/ 3987800 h 6858000"/>
              <a:gd name="connsiteX85" fmla="*/ 4229047 w 4417162"/>
              <a:gd name="connsiteY85" fmla="*/ 4048125 h 6858000"/>
              <a:gd name="connsiteX86" fmla="*/ 4227367 w 4417162"/>
              <a:gd name="connsiteY86" fmla="*/ 4116387 h 6858000"/>
              <a:gd name="connsiteX87" fmla="*/ 4229047 w 4417162"/>
              <a:gd name="connsiteY87" fmla="*/ 4186237 h 6858000"/>
              <a:gd name="connsiteX88" fmla="*/ 4239125 w 4417162"/>
              <a:gd name="connsiteY88" fmla="*/ 4244975 h 6858000"/>
              <a:gd name="connsiteX89" fmla="*/ 4249203 w 4417162"/>
              <a:gd name="connsiteY89" fmla="*/ 4297362 h 6858000"/>
              <a:gd name="connsiteX90" fmla="*/ 4264318 w 4417162"/>
              <a:gd name="connsiteY90" fmla="*/ 4343400 h 6858000"/>
              <a:gd name="connsiteX91" fmla="*/ 4282794 w 4417162"/>
              <a:gd name="connsiteY91" fmla="*/ 4386262 h 6858000"/>
              <a:gd name="connsiteX92" fmla="*/ 4301270 w 4417162"/>
              <a:gd name="connsiteY92" fmla="*/ 4424362 h 6858000"/>
              <a:gd name="connsiteX93" fmla="*/ 4341580 w 4417162"/>
              <a:gd name="connsiteY93" fmla="*/ 4498975 h 6858000"/>
              <a:gd name="connsiteX94" fmla="*/ 4361735 w 4417162"/>
              <a:gd name="connsiteY94" fmla="*/ 4537075 h 6858000"/>
              <a:gd name="connsiteX95" fmla="*/ 4378531 w 4417162"/>
              <a:gd name="connsiteY95" fmla="*/ 4579937 h 6858000"/>
              <a:gd name="connsiteX96" fmla="*/ 4393648 w 4417162"/>
              <a:gd name="connsiteY96" fmla="*/ 4625975 h 6858000"/>
              <a:gd name="connsiteX97" fmla="*/ 4405405 w 4417162"/>
              <a:gd name="connsiteY97" fmla="*/ 4678362 h 6858000"/>
              <a:gd name="connsiteX98" fmla="*/ 4413803 w 4417162"/>
              <a:gd name="connsiteY98" fmla="*/ 4738687 h 6858000"/>
              <a:gd name="connsiteX99" fmla="*/ 4417162 w 4417162"/>
              <a:gd name="connsiteY99" fmla="*/ 4806950 h 6858000"/>
              <a:gd name="connsiteX100" fmla="*/ 4413803 w 4417162"/>
              <a:gd name="connsiteY100" fmla="*/ 4875212 h 6858000"/>
              <a:gd name="connsiteX101" fmla="*/ 4405405 w 4417162"/>
              <a:gd name="connsiteY101" fmla="*/ 4935537 h 6858000"/>
              <a:gd name="connsiteX102" fmla="*/ 4393648 w 4417162"/>
              <a:gd name="connsiteY102" fmla="*/ 4987925 h 6858000"/>
              <a:gd name="connsiteX103" fmla="*/ 4378531 w 4417162"/>
              <a:gd name="connsiteY103" fmla="*/ 5033962 h 6858000"/>
              <a:gd name="connsiteX104" fmla="*/ 4361735 w 4417162"/>
              <a:gd name="connsiteY104" fmla="*/ 5075237 h 6858000"/>
              <a:gd name="connsiteX105" fmla="*/ 4341580 w 4417162"/>
              <a:gd name="connsiteY105" fmla="*/ 5114925 h 6858000"/>
              <a:gd name="connsiteX106" fmla="*/ 4321425 w 4417162"/>
              <a:gd name="connsiteY106" fmla="*/ 5149850 h 6858000"/>
              <a:gd name="connsiteX107" fmla="*/ 4301270 w 4417162"/>
              <a:gd name="connsiteY107" fmla="*/ 5186362 h 6858000"/>
              <a:gd name="connsiteX108" fmla="*/ 4282794 w 4417162"/>
              <a:gd name="connsiteY108" fmla="*/ 5226050 h 6858000"/>
              <a:gd name="connsiteX109" fmla="*/ 4264318 w 4417162"/>
              <a:gd name="connsiteY109" fmla="*/ 5268912 h 6858000"/>
              <a:gd name="connsiteX110" fmla="*/ 4249203 w 4417162"/>
              <a:gd name="connsiteY110" fmla="*/ 5313362 h 6858000"/>
              <a:gd name="connsiteX111" fmla="*/ 4239125 w 4417162"/>
              <a:gd name="connsiteY111" fmla="*/ 5365750 h 6858000"/>
              <a:gd name="connsiteX112" fmla="*/ 4229047 w 4417162"/>
              <a:gd name="connsiteY112" fmla="*/ 5426075 h 6858000"/>
              <a:gd name="connsiteX113" fmla="*/ 4227367 w 4417162"/>
              <a:gd name="connsiteY113" fmla="*/ 5494337 h 6858000"/>
              <a:gd name="connsiteX114" fmla="*/ 4229047 w 4417162"/>
              <a:gd name="connsiteY114" fmla="*/ 5562600 h 6858000"/>
              <a:gd name="connsiteX115" fmla="*/ 4239125 w 4417162"/>
              <a:gd name="connsiteY115" fmla="*/ 5622925 h 6858000"/>
              <a:gd name="connsiteX116" fmla="*/ 4249203 w 4417162"/>
              <a:gd name="connsiteY116" fmla="*/ 5675312 h 6858000"/>
              <a:gd name="connsiteX117" fmla="*/ 4264318 w 4417162"/>
              <a:gd name="connsiteY117" fmla="*/ 5721350 h 6858000"/>
              <a:gd name="connsiteX118" fmla="*/ 4282794 w 4417162"/>
              <a:gd name="connsiteY118" fmla="*/ 5762625 h 6858000"/>
              <a:gd name="connsiteX119" fmla="*/ 4301270 w 4417162"/>
              <a:gd name="connsiteY119" fmla="*/ 5802312 h 6858000"/>
              <a:gd name="connsiteX120" fmla="*/ 4321425 w 4417162"/>
              <a:gd name="connsiteY120" fmla="*/ 5840412 h 6858000"/>
              <a:gd name="connsiteX121" fmla="*/ 4341580 w 4417162"/>
              <a:gd name="connsiteY121" fmla="*/ 5876925 h 6858000"/>
              <a:gd name="connsiteX122" fmla="*/ 4361735 w 4417162"/>
              <a:gd name="connsiteY122" fmla="*/ 5915025 h 6858000"/>
              <a:gd name="connsiteX123" fmla="*/ 4378531 w 4417162"/>
              <a:gd name="connsiteY123" fmla="*/ 5956300 h 6858000"/>
              <a:gd name="connsiteX124" fmla="*/ 4393648 w 4417162"/>
              <a:gd name="connsiteY124" fmla="*/ 6003925 h 6858000"/>
              <a:gd name="connsiteX125" fmla="*/ 4405405 w 4417162"/>
              <a:gd name="connsiteY125" fmla="*/ 6056312 h 6858000"/>
              <a:gd name="connsiteX126" fmla="*/ 4413803 w 4417162"/>
              <a:gd name="connsiteY126" fmla="*/ 6113462 h 6858000"/>
              <a:gd name="connsiteX127" fmla="*/ 4417162 w 4417162"/>
              <a:gd name="connsiteY127" fmla="*/ 6183312 h 6858000"/>
              <a:gd name="connsiteX128" fmla="*/ 4413803 w 4417162"/>
              <a:gd name="connsiteY128" fmla="*/ 6251575 h 6858000"/>
              <a:gd name="connsiteX129" fmla="*/ 4405405 w 4417162"/>
              <a:gd name="connsiteY129" fmla="*/ 6311900 h 6858000"/>
              <a:gd name="connsiteX130" fmla="*/ 4393648 w 4417162"/>
              <a:gd name="connsiteY130" fmla="*/ 6361112 h 6858000"/>
              <a:gd name="connsiteX131" fmla="*/ 4378531 w 4417162"/>
              <a:gd name="connsiteY131" fmla="*/ 6407150 h 6858000"/>
              <a:gd name="connsiteX132" fmla="*/ 4361735 w 4417162"/>
              <a:gd name="connsiteY132" fmla="*/ 6448425 h 6858000"/>
              <a:gd name="connsiteX133" fmla="*/ 4343260 w 4417162"/>
              <a:gd name="connsiteY133" fmla="*/ 6488112 h 6858000"/>
              <a:gd name="connsiteX134" fmla="*/ 4324784 w 4417162"/>
              <a:gd name="connsiteY134" fmla="*/ 6523037 h 6858000"/>
              <a:gd name="connsiteX135" fmla="*/ 4304629 w 4417162"/>
              <a:gd name="connsiteY135" fmla="*/ 6561137 h 6858000"/>
              <a:gd name="connsiteX136" fmla="*/ 4284474 w 4417162"/>
              <a:gd name="connsiteY136" fmla="*/ 6597650 h 6858000"/>
              <a:gd name="connsiteX137" fmla="*/ 4267678 w 4417162"/>
              <a:gd name="connsiteY137" fmla="*/ 6640512 h 6858000"/>
              <a:gd name="connsiteX138" fmla="*/ 4250882 w 4417162"/>
              <a:gd name="connsiteY138" fmla="*/ 6683375 h 6858000"/>
              <a:gd name="connsiteX139" fmla="*/ 4240804 w 4417162"/>
              <a:gd name="connsiteY139" fmla="*/ 6735762 h 6858000"/>
              <a:gd name="connsiteX140" fmla="*/ 4232407 w 4417162"/>
              <a:gd name="connsiteY140" fmla="*/ 6791325 h 6858000"/>
              <a:gd name="connsiteX141" fmla="*/ 4227367 w 4417162"/>
              <a:gd name="connsiteY141" fmla="*/ 6858000 h 6858000"/>
              <a:gd name="connsiteX142" fmla="*/ 2310062 w 4417162"/>
              <a:gd name="connsiteY142" fmla="*/ 6858000 h 6858000"/>
              <a:gd name="connsiteX143" fmla="*/ 144378 w 4417162"/>
              <a:gd name="connsiteY143" fmla="*/ 6858000 h 6858000"/>
              <a:gd name="connsiteX144" fmla="*/ 0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0" y="0"/>
                </a:moveTo>
                <a:lnTo>
                  <a:pt x="144378" y="0"/>
                </a:lnTo>
                <a:lnTo>
                  <a:pt x="2310062" y="0"/>
                </a:lnTo>
                <a:lnTo>
                  <a:pt x="4227367" y="0"/>
                </a:lnTo>
                <a:lnTo>
                  <a:pt x="4232407" y="66675"/>
                </a:lnTo>
                <a:lnTo>
                  <a:pt x="4240804" y="122237"/>
                </a:lnTo>
                <a:lnTo>
                  <a:pt x="4250882" y="174625"/>
                </a:lnTo>
                <a:lnTo>
                  <a:pt x="4267678" y="217487"/>
                </a:lnTo>
                <a:lnTo>
                  <a:pt x="4284474" y="260350"/>
                </a:lnTo>
                <a:lnTo>
                  <a:pt x="4304629" y="296862"/>
                </a:lnTo>
                <a:lnTo>
                  <a:pt x="4324784" y="334962"/>
                </a:lnTo>
                <a:lnTo>
                  <a:pt x="4343260" y="369887"/>
                </a:lnTo>
                <a:lnTo>
                  <a:pt x="4361735" y="409575"/>
                </a:lnTo>
                <a:lnTo>
                  <a:pt x="4378531" y="450850"/>
                </a:lnTo>
                <a:lnTo>
                  <a:pt x="4393648" y="496887"/>
                </a:lnTo>
                <a:lnTo>
                  <a:pt x="4405405" y="546100"/>
                </a:lnTo>
                <a:lnTo>
                  <a:pt x="4413803" y="606425"/>
                </a:lnTo>
                <a:lnTo>
                  <a:pt x="4417162" y="673100"/>
                </a:lnTo>
                <a:lnTo>
                  <a:pt x="4413803" y="744537"/>
                </a:lnTo>
                <a:lnTo>
                  <a:pt x="4405405" y="801687"/>
                </a:lnTo>
                <a:lnTo>
                  <a:pt x="4393648" y="854075"/>
                </a:lnTo>
                <a:lnTo>
                  <a:pt x="4378531" y="901700"/>
                </a:lnTo>
                <a:lnTo>
                  <a:pt x="4361735" y="942975"/>
                </a:lnTo>
                <a:lnTo>
                  <a:pt x="4341580" y="981075"/>
                </a:lnTo>
                <a:lnTo>
                  <a:pt x="4321425" y="1017587"/>
                </a:lnTo>
                <a:lnTo>
                  <a:pt x="4301270" y="1055687"/>
                </a:lnTo>
                <a:lnTo>
                  <a:pt x="4282794" y="1095375"/>
                </a:lnTo>
                <a:lnTo>
                  <a:pt x="4264318" y="1136650"/>
                </a:lnTo>
                <a:lnTo>
                  <a:pt x="4249203" y="1182687"/>
                </a:lnTo>
                <a:lnTo>
                  <a:pt x="4239125" y="1235075"/>
                </a:lnTo>
                <a:lnTo>
                  <a:pt x="4229047" y="1295400"/>
                </a:lnTo>
                <a:lnTo>
                  <a:pt x="4227367" y="1363662"/>
                </a:lnTo>
                <a:lnTo>
                  <a:pt x="4229047" y="1431925"/>
                </a:lnTo>
                <a:lnTo>
                  <a:pt x="4239125" y="1492250"/>
                </a:lnTo>
                <a:lnTo>
                  <a:pt x="4249203" y="1544637"/>
                </a:lnTo>
                <a:lnTo>
                  <a:pt x="4264318" y="1589087"/>
                </a:lnTo>
                <a:lnTo>
                  <a:pt x="4282794" y="1631950"/>
                </a:lnTo>
                <a:lnTo>
                  <a:pt x="4301270" y="1671637"/>
                </a:lnTo>
                <a:lnTo>
                  <a:pt x="4321425" y="1708150"/>
                </a:lnTo>
                <a:lnTo>
                  <a:pt x="4341580" y="1743075"/>
                </a:lnTo>
                <a:lnTo>
                  <a:pt x="4361735" y="1782762"/>
                </a:lnTo>
                <a:lnTo>
                  <a:pt x="4378531" y="1824037"/>
                </a:lnTo>
                <a:lnTo>
                  <a:pt x="4393648" y="1870075"/>
                </a:lnTo>
                <a:lnTo>
                  <a:pt x="4405405" y="1922462"/>
                </a:lnTo>
                <a:lnTo>
                  <a:pt x="4413803" y="1982787"/>
                </a:lnTo>
                <a:lnTo>
                  <a:pt x="4417162" y="2051050"/>
                </a:lnTo>
                <a:lnTo>
                  <a:pt x="4413803" y="2119312"/>
                </a:lnTo>
                <a:lnTo>
                  <a:pt x="4405405" y="2179637"/>
                </a:lnTo>
                <a:lnTo>
                  <a:pt x="4393648" y="2232025"/>
                </a:lnTo>
                <a:lnTo>
                  <a:pt x="4378531" y="2278062"/>
                </a:lnTo>
                <a:lnTo>
                  <a:pt x="4361735" y="2319337"/>
                </a:lnTo>
                <a:lnTo>
                  <a:pt x="4341580" y="2359025"/>
                </a:lnTo>
                <a:lnTo>
                  <a:pt x="4321425" y="2395537"/>
                </a:lnTo>
                <a:lnTo>
                  <a:pt x="4301270" y="2433637"/>
                </a:lnTo>
                <a:lnTo>
                  <a:pt x="4282794" y="2471737"/>
                </a:lnTo>
                <a:lnTo>
                  <a:pt x="4264318" y="2513012"/>
                </a:lnTo>
                <a:lnTo>
                  <a:pt x="4249203" y="2560637"/>
                </a:lnTo>
                <a:lnTo>
                  <a:pt x="4239125" y="2613025"/>
                </a:lnTo>
                <a:lnTo>
                  <a:pt x="4229047" y="2671762"/>
                </a:lnTo>
                <a:lnTo>
                  <a:pt x="4227367" y="2741612"/>
                </a:lnTo>
                <a:lnTo>
                  <a:pt x="4229047" y="2809875"/>
                </a:lnTo>
                <a:lnTo>
                  <a:pt x="4239125" y="2868612"/>
                </a:lnTo>
                <a:lnTo>
                  <a:pt x="4249203" y="2922587"/>
                </a:lnTo>
                <a:lnTo>
                  <a:pt x="4264318" y="2967037"/>
                </a:lnTo>
                <a:lnTo>
                  <a:pt x="4282794" y="3009900"/>
                </a:lnTo>
                <a:lnTo>
                  <a:pt x="4301270" y="3046412"/>
                </a:lnTo>
                <a:lnTo>
                  <a:pt x="4321425" y="3084512"/>
                </a:lnTo>
                <a:lnTo>
                  <a:pt x="4341580" y="3121025"/>
                </a:lnTo>
                <a:lnTo>
                  <a:pt x="4361735" y="3160712"/>
                </a:lnTo>
                <a:lnTo>
                  <a:pt x="4378531" y="3201987"/>
                </a:lnTo>
                <a:lnTo>
                  <a:pt x="4393648" y="3248025"/>
                </a:lnTo>
                <a:lnTo>
                  <a:pt x="4405405" y="3300412"/>
                </a:lnTo>
                <a:lnTo>
                  <a:pt x="4413803" y="3360737"/>
                </a:lnTo>
                <a:lnTo>
                  <a:pt x="4417162" y="3427412"/>
                </a:lnTo>
                <a:lnTo>
                  <a:pt x="4413803" y="3497262"/>
                </a:lnTo>
                <a:lnTo>
                  <a:pt x="4405405" y="3557587"/>
                </a:lnTo>
                <a:lnTo>
                  <a:pt x="4393648" y="3609975"/>
                </a:lnTo>
                <a:lnTo>
                  <a:pt x="4378531" y="3656012"/>
                </a:lnTo>
                <a:lnTo>
                  <a:pt x="4361735" y="3697287"/>
                </a:lnTo>
                <a:lnTo>
                  <a:pt x="4341580" y="3736975"/>
                </a:lnTo>
                <a:lnTo>
                  <a:pt x="4301270" y="3811587"/>
                </a:lnTo>
                <a:lnTo>
                  <a:pt x="4282794" y="3848100"/>
                </a:lnTo>
                <a:lnTo>
                  <a:pt x="4264318" y="3890962"/>
                </a:lnTo>
                <a:lnTo>
                  <a:pt x="4249203" y="3935412"/>
                </a:lnTo>
                <a:lnTo>
                  <a:pt x="4239125" y="3987800"/>
                </a:lnTo>
                <a:lnTo>
                  <a:pt x="4229047" y="4048125"/>
                </a:lnTo>
                <a:lnTo>
                  <a:pt x="4227367" y="4116387"/>
                </a:lnTo>
                <a:lnTo>
                  <a:pt x="4229047" y="4186237"/>
                </a:lnTo>
                <a:lnTo>
                  <a:pt x="4239125" y="4244975"/>
                </a:lnTo>
                <a:lnTo>
                  <a:pt x="4249203" y="4297362"/>
                </a:lnTo>
                <a:lnTo>
                  <a:pt x="4264318" y="4343400"/>
                </a:lnTo>
                <a:lnTo>
                  <a:pt x="4282794" y="4386262"/>
                </a:lnTo>
                <a:lnTo>
                  <a:pt x="4301270" y="4424362"/>
                </a:lnTo>
                <a:lnTo>
                  <a:pt x="4341580" y="4498975"/>
                </a:lnTo>
                <a:lnTo>
                  <a:pt x="4361735" y="4537075"/>
                </a:lnTo>
                <a:lnTo>
                  <a:pt x="4378531" y="4579937"/>
                </a:lnTo>
                <a:lnTo>
                  <a:pt x="4393648" y="4625975"/>
                </a:lnTo>
                <a:lnTo>
                  <a:pt x="4405405" y="4678362"/>
                </a:lnTo>
                <a:lnTo>
                  <a:pt x="4413803" y="4738687"/>
                </a:lnTo>
                <a:lnTo>
                  <a:pt x="4417162" y="4806950"/>
                </a:lnTo>
                <a:lnTo>
                  <a:pt x="4413803" y="4875212"/>
                </a:lnTo>
                <a:lnTo>
                  <a:pt x="4405405" y="4935537"/>
                </a:lnTo>
                <a:lnTo>
                  <a:pt x="4393648" y="4987925"/>
                </a:lnTo>
                <a:lnTo>
                  <a:pt x="4378531" y="5033962"/>
                </a:lnTo>
                <a:lnTo>
                  <a:pt x="4361735" y="5075237"/>
                </a:lnTo>
                <a:lnTo>
                  <a:pt x="4341580" y="5114925"/>
                </a:lnTo>
                <a:lnTo>
                  <a:pt x="4321425" y="5149850"/>
                </a:lnTo>
                <a:lnTo>
                  <a:pt x="4301270" y="5186362"/>
                </a:lnTo>
                <a:lnTo>
                  <a:pt x="4282794" y="5226050"/>
                </a:lnTo>
                <a:lnTo>
                  <a:pt x="4264318" y="5268912"/>
                </a:lnTo>
                <a:lnTo>
                  <a:pt x="4249203" y="5313362"/>
                </a:lnTo>
                <a:lnTo>
                  <a:pt x="4239125" y="5365750"/>
                </a:lnTo>
                <a:lnTo>
                  <a:pt x="4229047" y="5426075"/>
                </a:lnTo>
                <a:lnTo>
                  <a:pt x="4227367" y="5494337"/>
                </a:lnTo>
                <a:lnTo>
                  <a:pt x="4229047" y="5562600"/>
                </a:lnTo>
                <a:lnTo>
                  <a:pt x="4239125" y="5622925"/>
                </a:lnTo>
                <a:lnTo>
                  <a:pt x="4249203" y="5675312"/>
                </a:lnTo>
                <a:lnTo>
                  <a:pt x="4264318" y="5721350"/>
                </a:lnTo>
                <a:lnTo>
                  <a:pt x="4282794" y="5762625"/>
                </a:lnTo>
                <a:lnTo>
                  <a:pt x="4301270" y="5802312"/>
                </a:lnTo>
                <a:lnTo>
                  <a:pt x="4321425" y="5840412"/>
                </a:lnTo>
                <a:lnTo>
                  <a:pt x="4341580" y="5876925"/>
                </a:lnTo>
                <a:lnTo>
                  <a:pt x="4361735" y="5915025"/>
                </a:lnTo>
                <a:lnTo>
                  <a:pt x="4378531" y="5956300"/>
                </a:lnTo>
                <a:lnTo>
                  <a:pt x="4393648" y="6003925"/>
                </a:lnTo>
                <a:lnTo>
                  <a:pt x="4405405" y="6056312"/>
                </a:lnTo>
                <a:lnTo>
                  <a:pt x="4413803" y="6113462"/>
                </a:lnTo>
                <a:lnTo>
                  <a:pt x="4417162" y="6183312"/>
                </a:lnTo>
                <a:lnTo>
                  <a:pt x="4413803" y="6251575"/>
                </a:lnTo>
                <a:lnTo>
                  <a:pt x="4405405" y="6311900"/>
                </a:lnTo>
                <a:lnTo>
                  <a:pt x="4393648" y="6361112"/>
                </a:lnTo>
                <a:lnTo>
                  <a:pt x="4378531" y="6407150"/>
                </a:lnTo>
                <a:lnTo>
                  <a:pt x="4361735" y="6448425"/>
                </a:lnTo>
                <a:lnTo>
                  <a:pt x="4343260" y="6488112"/>
                </a:lnTo>
                <a:lnTo>
                  <a:pt x="4324784" y="6523037"/>
                </a:lnTo>
                <a:lnTo>
                  <a:pt x="4304629" y="6561137"/>
                </a:lnTo>
                <a:lnTo>
                  <a:pt x="4284474" y="6597650"/>
                </a:lnTo>
                <a:lnTo>
                  <a:pt x="4267678" y="6640512"/>
                </a:lnTo>
                <a:lnTo>
                  <a:pt x="4250882" y="6683375"/>
                </a:lnTo>
                <a:lnTo>
                  <a:pt x="4240804" y="6735762"/>
                </a:lnTo>
                <a:lnTo>
                  <a:pt x="4232407" y="6791325"/>
                </a:lnTo>
                <a:lnTo>
                  <a:pt x="4227367" y="6858000"/>
                </a:lnTo>
                <a:lnTo>
                  <a:pt x="2310062" y="6858000"/>
                </a:lnTo>
                <a:lnTo>
                  <a:pt x="144378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</p:sp>
      <p:sp useBgFill="1">
        <p:nvSpPr>
          <p:cNvPr id="25" name="Freeform: Shape 24">
            <a:extLst>
              <a:ext uri="{FF2B5EF4-FFF2-40B4-BE49-F238E27FC236}">
                <a16:creationId xmlns:a16="http://schemas.microsoft.com/office/drawing/2014/main" id="{A7A4B465-FBCC-4CD4-89A1-82992A7B47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272784" cy="6858000"/>
          </a:xfrm>
          <a:custGeom>
            <a:avLst/>
            <a:gdLst>
              <a:gd name="connsiteX0" fmla="*/ 0 w 4272784"/>
              <a:gd name="connsiteY0" fmla="*/ 0 h 6858000"/>
              <a:gd name="connsiteX1" fmla="*/ 4082989 w 4272784"/>
              <a:gd name="connsiteY1" fmla="*/ 0 h 6858000"/>
              <a:gd name="connsiteX2" fmla="*/ 4088029 w 4272784"/>
              <a:gd name="connsiteY2" fmla="*/ 66675 h 6858000"/>
              <a:gd name="connsiteX3" fmla="*/ 4096426 w 4272784"/>
              <a:gd name="connsiteY3" fmla="*/ 122237 h 6858000"/>
              <a:gd name="connsiteX4" fmla="*/ 4106504 w 4272784"/>
              <a:gd name="connsiteY4" fmla="*/ 174625 h 6858000"/>
              <a:gd name="connsiteX5" fmla="*/ 4123300 w 4272784"/>
              <a:gd name="connsiteY5" fmla="*/ 217487 h 6858000"/>
              <a:gd name="connsiteX6" fmla="*/ 4140096 w 4272784"/>
              <a:gd name="connsiteY6" fmla="*/ 260350 h 6858000"/>
              <a:gd name="connsiteX7" fmla="*/ 4160251 w 4272784"/>
              <a:gd name="connsiteY7" fmla="*/ 296862 h 6858000"/>
              <a:gd name="connsiteX8" fmla="*/ 4180406 w 4272784"/>
              <a:gd name="connsiteY8" fmla="*/ 334962 h 6858000"/>
              <a:gd name="connsiteX9" fmla="*/ 4198882 w 4272784"/>
              <a:gd name="connsiteY9" fmla="*/ 369887 h 6858000"/>
              <a:gd name="connsiteX10" fmla="*/ 4217357 w 4272784"/>
              <a:gd name="connsiteY10" fmla="*/ 409575 h 6858000"/>
              <a:gd name="connsiteX11" fmla="*/ 4234153 w 4272784"/>
              <a:gd name="connsiteY11" fmla="*/ 450850 h 6858000"/>
              <a:gd name="connsiteX12" fmla="*/ 4249270 w 4272784"/>
              <a:gd name="connsiteY12" fmla="*/ 496887 h 6858000"/>
              <a:gd name="connsiteX13" fmla="*/ 4261027 w 4272784"/>
              <a:gd name="connsiteY13" fmla="*/ 546100 h 6858000"/>
              <a:gd name="connsiteX14" fmla="*/ 4269425 w 4272784"/>
              <a:gd name="connsiteY14" fmla="*/ 606425 h 6858000"/>
              <a:gd name="connsiteX15" fmla="*/ 4272784 w 4272784"/>
              <a:gd name="connsiteY15" fmla="*/ 673100 h 6858000"/>
              <a:gd name="connsiteX16" fmla="*/ 4269425 w 4272784"/>
              <a:gd name="connsiteY16" fmla="*/ 744537 h 6858000"/>
              <a:gd name="connsiteX17" fmla="*/ 4261027 w 4272784"/>
              <a:gd name="connsiteY17" fmla="*/ 801687 h 6858000"/>
              <a:gd name="connsiteX18" fmla="*/ 4249270 w 4272784"/>
              <a:gd name="connsiteY18" fmla="*/ 854075 h 6858000"/>
              <a:gd name="connsiteX19" fmla="*/ 4234153 w 4272784"/>
              <a:gd name="connsiteY19" fmla="*/ 901700 h 6858000"/>
              <a:gd name="connsiteX20" fmla="*/ 4217357 w 4272784"/>
              <a:gd name="connsiteY20" fmla="*/ 942975 h 6858000"/>
              <a:gd name="connsiteX21" fmla="*/ 4197202 w 4272784"/>
              <a:gd name="connsiteY21" fmla="*/ 981075 h 6858000"/>
              <a:gd name="connsiteX22" fmla="*/ 4177047 w 4272784"/>
              <a:gd name="connsiteY22" fmla="*/ 1017587 h 6858000"/>
              <a:gd name="connsiteX23" fmla="*/ 4156892 w 4272784"/>
              <a:gd name="connsiteY23" fmla="*/ 1055687 h 6858000"/>
              <a:gd name="connsiteX24" fmla="*/ 4138416 w 4272784"/>
              <a:gd name="connsiteY24" fmla="*/ 1095375 h 6858000"/>
              <a:gd name="connsiteX25" fmla="*/ 4119940 w 4272784"/>
              <a:gd name="connsiteY25" fmla="*/ 1136650 h 6858000"/>
              <a:gd name="connsiteX26" fmla="*/ 4104825 w 4272784"/>
              <a:gd name="connsiteY26" fmla="*/ 1182687 h 6858000"/>
              <a:gd name="connsiteX27" fmla="*/ 4094747 w 4272784"/>
              <a:gd name="connsiteY27" fmla="*/ 1235075 h 6858000"/>
              <a:gd name="connsiteX28" fmla="*/ 4084669 w 4272784"/>
              <a:gd name="connsiteY28" fmla="*/ 1295400 h 6858000"/>
              <a:gd name="connsiteX29" fmla="*/ 4082989 w 4272784"/>
              <a:gd name="connsiteY29" fmla="*/ 1363662 h 6858000"/>
              <a:gd name="connsiteX30" fmla="*/ 4084669 w 4272784"/>
              <a:gd name="connsiteY30" fmla="*/ 1431925 h 6858000"/>
              <a:gd name="connsiteX31" fmla="*/ 4094747 w 4272784"/>
              <a:gd name="connsiteY31" fmla="*/ 1492250 h 6858000"/>
              <a:gd name="connsiteX32" fmla="*/ 4104825 w 4272784"/>
              <a:gd name="connsiteY32" fmla="*/ 1544637 h 6858000"/>
              <a:gd name="connsiteX33" fmla="*/ 4119940 w 4272784"/>
              <a:gd name="connsiteY33" fmla="*/ 1589087 h 6858000"/>
              <a:gd name="connsiteX34" fmla="*/ 4138416 w 4272784"/>
              <a:gd name="connsiteY34" fmla="*/ 1631950 h 6858000"/>
              <a:gd name="connsiteX35" fmla="*/ 4156892 w 4272784"/>
              <a:gd name="connsiteY35" fmla="*/ 1671637 h 6858000"/>
              <a:gd name="connsiteX36" fmla="*/ 4177047 w 4272784"/>
              <a:gd name="connsiteY36" fmla="*/ 1708150 h 6858000"/>
              <a:gd name="connsiteX37" fmla="*/ 4197202 w 4272784"/>
              <a:gd name="connsiteY37" fmla="*/ 1743075 h 6858000"/>
              <a:gd name="connsiteX38" fmla="*/ 4217357 w 4272784"/>
              <a:gd name="connsiteY38" fmla="*/ 1782762 h 6858000"/>
              <a:gd name="connsiteX39" fmla="*/ 4234153 w 4272784"/>
              <a:gd name="connsiteY39" fmla="*/ 1824037 h 6858000"/>
              <a:gd name="connsiteX40" fmla="*/ 4249270 w 4272784"/>
              <a:gd name="connsiteY40" fmla="*/ 1870075 h 6858000"/>
              <a:gd name="connsiteX41" fmla="*/ 4261027 w 4272784"/>
              <a:gd name="connsiteY41" fmla="*/ 1922462 h 6858000"/>
              <a:gd name="connsiteX42" fmla="*/ 4269425 w 4272784"/>
              <a:gd name="connsiteY42" fmla="*/ 1982787 h 6858000"/>
              <a:gd name="connsiteX43" fmla="*/ 4272784 w 4272784"/>
              <a:gd name="connsiteY43" fmla="*/ 2051050 h 6858000"/>
              <a:gd name="connsiteX44" fmla="*/ 4269425 w 4272784"/>
              <a:gd name="connsiteY44" fmla="*/ 2119312 h 6858000"/>
              <a:gd name="connsiteX45" fmla="*/ 4261027 w 4272784"/>
              <a:gd name="connsiteY45" fmla="*/ 2179637 h 6858000"/>
              <a:gd name="connsiteX46" fmla="*/ 4249270 w 4272784"/>
              <a:gd name="connsiteY46" fmla="*/ 2232025 h 6858000"/>
              <a:gd name="connsiteX47" fmla="*/ 4234153 w 4272784"/>
              <a:gd name="connsiteY47" fmla="*/ 2278062 h 6858000"/>
              <a:gd name="connsiteX48" fmla="*/ 4217357 w 4272784"/>
              <a:gd name="connsiteY48" fmla="*/ 2319337 h 6858000"/>
              <a:gd name="connsiteX49" fmla="*/ 4197202 w 4272784"/>
              <a:gd name="connsiteY49" fmla="*/ 2359025 h 6858000"/>
              <a:gd name="connsiteX50" fmla="*/ 4177047 w 4272784"/>
              <a:gd name="connsiteY50" fmla="*/ 2395537 h 6858000"/>
              <a:gd name="connsiteX51" fmla="*/ 4156892 w 4272784"/>
              <a:gd name="connsiteY51" fmla="*/ 2433637 h 6858000"/>
              <a:gd name="connsiteX52" fmla="*/ 4138416 w 4272784"/>
              <a:gd name="connsiteY52" fmla="*/ 2471737 h 6858000"/>
              <a:gd name="connsiteX53" fmla="*/ 4119940 w 4272784"/>
              <a:gd name="connsiteY53" fmla="*/ 2513012 h 6858000"/>
              <a:gd name="connsiteX54" fmla="*/ 4104825 w 4272784"/>
              <a:gd name="connsiteY54" fmla="*/ 2560637 h 6858000"/>
              <a:gd name="connsiteX55" fmla="*/ 4094747 w 4272784"/>
              <a:gd name="connsiteY55" fmla="*/ 2613025 h 6858000"/>
              <a:gd name="connsiteX56" fmla="*/ 4084669 w 4272784"/>
              <a:gd name="connsiteY56" fmla="*/ 2671762 h 6858000"/>
              <a:gd name="connsiteX57" fmla="*/ 4082989 w 4272784"/>
              <a:gd name="connsiteY57" fmla="*/ 2741612 h 6858000"/>
              <a:gd name="connsiteX58" fmla="*/ 4084669 w 4272784"/>
              <a:gd name="connsiteY58" fmla="*/ 2809875 h 6858000"/>
              <a:gd name="connsiteX59" fmla="*/ 4094747 w 4272784"/>
              <a:gd name="connsiteY59" fmla="*/ 2868612 h 6858000"/>
              <a:gd name="connsiteX60" fmla="*/ 4104825 w 4272784"/>
              <a:gd name="connsiteY60" fmla="*/ 2922587 h 6858000"/>
              <a:gd name="connsiteX61" fmla="*/ 4119940 w 4272784"/>
              <a:gd name="connsiteY61" fmla="*/ 2967037 h 6858000"/>
              <a:gd name="connsiteX62" fmla="*/ 4138416 w 4272784"/>
              <a:gd name="connsiteY62" fmla="*/ 3009900 h 6858000"/>
              <a:gd name="connsiteX63" fmla="*/ 4156892 w 4272784"/>
              <a:gd name="connsiteY63" fmla="*/ 3046412 h 6858000"/>
              <a:gd name="connsiteX64" fmla="*/ 4177047 w 4272784"/>
              <a:gd name="connsiteY64" fmla="*/ 3084512 h 6858000"/>
              <a:gd name="connsiteX65" fmla="*/ 4197202 w 4272784"/>
              <a:gd name="connsiteY65" fmla="*/ 3121025 h 6858000"/>
              <a:gd name="connsiteX66" fmla="*/ 4217357 w 4272784"/>
              <a:gd name="connsiteY66" fmla="*/ 3160712 h 6858000"/>
              <a:gd name="connsiteX67" fmla="*/ 4234153 w 4272784"/>
              <a:gd name="connsiteY67" fmla="*/ 3201987 h 6858000"/>
              <a:gd name="connsiteX68" fmla="*/ 4249270 w 4272784"/>
              <a:gd name="connsiteY68" fmla="*/ 3248025 h 6858000"/>
              <a:gd name="connsiteX69" fmla="*/ 4261027 w 4272784"/>
              <a:gd name="connsiteY69" fmla="*/ 3300412 h 6858000"/>
              <a:gd name="connsiteX70" fmla="*/ 4269425 w 4272784"/>
              <a:gd name="connsiteY70" fmla="*/ 3360737 h 6858000"/>
              <a:gd name="connsiteX71" fmla="*/ 4272784 w 4272784"/>
              <a:gd name="connsiteY71" fmla="*/ 3427412 h 6858000"/>
              <a:gd name="connsiteX72" fmla="*/ 4269425 w 4272784"/>
              <a:gd name="connsiteY72" fmla="*/ 3497262 h 6858000"/>
              <a:gd name="connsiteX73" fmla="*/ 4261027 w 4272784"/>
              <a:gd name="connsiteY73" fmla="*/ 3557587 h 6858000"/>
              <a:gd name="connsiteX74" fmla="*/ 4249270 w 4272784"/>
              <a:gd name="connsiteY74" fmla="*/ 3609975 h 6858000"/>
              <a:gd name="connsiteX75" fmla="*/ 4234153 w 4272784"/>
              <a:gd name="connsiteY75" fmla="*/ 3656012 h 6858000"/>
              <a:gd name="connsiteX76" fmla="*/ 4217357 w 4272784"/>
              <a:gd name="connsiteY76" fmla="*/ 3697287 h 6858000"/>
              <a:gd name="connsiteX77" fmla="*/ 4197202 w 4272784"/>
              <a:gd name="connsiteY77" fmla="*/ 3736975 h 6858000"/>
              <a:gd name="connsiteX78" fmla="*/ 4156892 w 4272784"/>
              <a:gd name="connsiteY78" fmla="*/ 3811587 h 6858000"/>
              <a:gd name="connsiteX79" fmla="*/ 4138416 w 4272784"/>
              <a:gd name="connsiteY79" fmla="*/ 3848100 h 6858000"/>
              <a:gd name="connsiteX80" fmla="*/ 4119940 w 4272784"/>
              <a:gd name="connsiteY80" fmla="*/ 3890962 h 6858000"/>
              <a:gd name="connsiteX81" fmla="*/ 4104825 w 4272784"/>
              <a:gd name="connsiteY81" fmla="*/ 3935412 h 6858000"/>
              <a:gd name="connsiteX82" fmla="*/ 4094747 w 4272784"/>
              <a:gd name="connsiteY82" fmla="*/ 3987800 h 6858000"/>
              <a:gd name="connsiteX83" fmla="*/ 4084669 w 4272784"/>
              <a:gd name="connsiteY83" fmla="*/ 4048125 h 6858000"/>
              <a:gd name="connsiteX84" fmla="*/ 4082989 w 4272784"/>
              <a:gd name="connsiteY84" fmla="*/ 4116387 h 6858000"/>
              <a:gd name="connsiteX85" fmla="*/ 4084669 w 4272784"/>
              <a:gd name="connsiteY85" fmla="*/ 4186237 h 6858000"/>
              <a:gd name="connsiteX86" fmla="*/ 4094747 w 4272784"/>
              <a:gd name="connsiteY86" fmla="*/ 4244975 h 6858000"/>
              <a:gd name="connsiteX87" fmla="*/ 4104825 w 4272784"/>
              <a:gd name="connsiteY87" fmla="*/ 4297362 h 6858000"/>
              <a:gd name="connsiteX88" fmla="*/ 4119940 w 4272784"/>
              <a:gd name="connsiteY88" fmla="*/ 4343400 h 6858000"/>
              <a:gd name="connsiteX89" fmla="*/ 4138416 w 4272784"/>
              <a:gd name="connsiteY89" fmla="*/ 4386262 h 6858000"/>
              <a:gd name="connsiteX90" fmla="*/ 4156892 w 4272784"/>
              <a:gd name="connsiteY90" fmla="*/ 4424362 h 6858000"/>
              <a:gd name="connsiteX91" fmla="*/ 4197202 w 4272784"/>
              <a:gd name="connsiteY91" fmla="*/ 4498975 h 6858000"/>
              <a:gd name="connsiteX92" fmla="*/ 4217357 w 4272784"/>
              <a:gd name="connsiteY92" fmla="*/ 4537075 h 6858000"/>
              <a:gd name="connsiteX93" fmla="*/ 4234153 w 4272784"/>
              <a:gd name="connsiteY93" fmla="*/ 4579937 h 6858000"/>
              <a:gd name="connsiteX94" fmla="*/ 4249270 w 4272784"/>
              <a:gd name="connsiteY94" fmla="*/ 4625975 h 6858000"/>
              <a:gd name="connsiteX95" fmla="*/ 4261027 w 4272784"/>
              <a:gd name="connsiteY95" fmla="*/ 4678362 h 6858000"/>
              <a:gd name="connsiteX96" fmla="*/ 4269425 w 4272784"/>
              <a:gd name="connsiteY96" fmla="*/ 4738687 h 6858000"/>
              <a:gd name="connsiteX97" fmla="*/ 4272784 w 4272784"/>
              <a:gd name="connsiteY97" fmla="*/ 4806950 h 6858000"/>
              <a:gd name="connsiteX98" fmla="*/ 4269425 w 4272784"/>
              <a:gd name="connsiteY98" fmla="*/ 4875212 h 6858000"/>
              <a:gd name="connsiteX99" fmla="*/ 4261027 w 4272784"/>
              <a:gd name="connsiteY99" fmla="*/ 4935537 h 6858000"/>
              <a:gd name="connsiteX100" fmla="*/ 4249270 w 4272784"/>
              <a:gd name="connsiteY100" fmla="*/ 4987925 h 6858000"/>
              <a:gd name="connsiteX101" fmla="*/ 4234153 w 4272784"/>
              <a:gd name="connsiteY101" fmla="*/ 5033962 h 6858000"/>
              <a:gd name="connsiteX102" fmla="*/ 4217357 w 4272784"/>
              <a:gd name="connsiteY102" fmla="*/ 5075237 h 6858000"/>
              <a:gd name="connsiteX103" fmla="*/ 4197202 w 4272784"/>
              <a:gd name="connsiteY103" fmla="*/ 5114925 h 6858000"/>
              <a:gd name="connsiteX104" fmla="*/ 4177047 w 4272784"/>
              <a:gd name="connsiteY104" fmla="*/ 5149850 h 6858000"/>
              <a:gd name="connsiteX105" fmla="*/ 4156892 w 4272784"/>
              <a:gd name="connsiteY105" fmla="*/ 5186362 h 6858000"/>
              <a:gd name="connsiteX106" fmla="*/ 4138416 w 4272784"/>
              <a:gd name="connsiteY106" fmla="*/ 5226050 h 6858000"/>
              <a:gd name="connsiteX107" fmla="*/ 4119940 w 4272784"/>
              <a:gd name="connsiteY107" fmla="*/ 5268912 h 6858000"/>
              <a:gd name="connsiteX108" fmla="*/ 4104825 w 4272784"/>
              <a:gd name="connsiteY108" fmla="*/ 5313362 h 6858000"/>
              <a:gd name="connsiteX109" fmla="*/ 4094747 w 4272784"/>
              <a:gd name="connsiteY109" fmla="*/ 5365750 h 6858000"/>
              <a:gd name="connsiteX110" fmla="*/ 4084669 w 4272784"/>
              <a:gd name="connsiteY110" fmla="*/ 5426075 h 6858000"/>
              <a:gd name="connsiteX111" fmla="*/ 4082989 w 4272784"/>
              <a:gd name="connsiteY111" fmla="*/ 5494337 h 6858000"/>
              <a:gd name="connsiteX112" fmla="*/ 4084669 w 4272784"/>
              <a:gd name="connsiteY112" fmla="*/ 5562600 h 6858000"/>
              <a:gd name="connsiteX113" fmla="*/ 4094747 w 4272784"/>
              <a:gd name="connsiteY113" fmla="*/ 5622925 h 6858000"/>
              <a:gd name="connsiteX114" fmla="*/ 4104825 w 4272784"/>
              <a:gd name="connsiteY114" fmla="*/ 5675312 h 6858000"/>
              <a:gd name="connsiteX115" fmla="*/ 4119940 w 4272784"/>
              <a:gd name="connsiteY115" fmla="*/ 5721350 h 6858000"/>
              <a:gd name="connsiteX116" fmla="*/ 4138416 w 4272784"/>
              <a:gd name="connsiteY116" fmla="*/ 5762625 h 6858000"/>
              <a:gd name="connsiteX117" fmla="*/ 4156892 w 4272784"/>
              <a:gd name="connsiteY117" fmla="*/ 5802312 h 6858000"/>
              <a:gd name="connsiteX118" fmla="*/ 4177047 w 4272784"/>
              <a:gd name="connsiteY118" fmla="*/ 5840412 h 6858000"/>
              <a:gd name="connsiteX119" fmla="*/ 4197202 w 4272784"/>
              <a:gd name="connsiteY119" fmla="*/ 5876925 h 6858000"/>
              <a:gd name="connsiteX120" fmla="*/ 4217357 w 4272784"/>
              <a:gd name="connsiteY120" fmla="*/ 5915025 h 6858000"/>
              <a:gd name="connsiteX121" fmla="*/ 4234153 w 4272784"/>
              <a:gd name="connsiteY121" fmla="*/ 5956300 h 6858000"/>
              <a:gd name="connsiteX122" fmla="*/ 4249270 w 4272784"/>
              <a:gd name="connsiteY122" fmla="*/ 6003925 h 6858000"/>
              <a:gd name="connsiteX123" fmla="*/ 4261027 w 4272784"/>
              <a:gd name="connsiteY123" fmla="*/ 6056312 h 6858000"/>
              <a:gd name="connsiteX124" fmla="*/ 4269425 w 4272784"/>
              <a:gd name="connsiteY124" fmla="*/ 6113462 h 6858000"/>
              <a:gd name="connsiteX125" fmla="*/ 4272784 w 4272784"/>
              <a:gd name="connsiteY125" fmla="*/ 6183312 h 6858000"/>
              <a:gd name="connsiteX126" fmla="*/ 4269425 w 4272784"/>
              <a:gd name="connsiteY126" fmla="*/ 6251575 h 6858000"/>
              <a:gd name="connsiteX127" fmla="*/ 4261027 w 4272784"/>
              <a:gd name="connsiteY127" fmla="*/ 6311900 h 6858000"/>
              <a:gd name="connsiteX128" fmla="*/ 4249270 w 4272784"/>
              <a:gd name="connsiteY128" fmla="*/ 6361112 h 6858000"/>
              <a:gd name="connsiteX129" fmla="*/ 4234153 w 4272784"/>
              <a:gd name="connsiteY129" fmla="*/ 6407150 h 6858000"/>
              <a:gd name="connsiteX130" fmla="*/ 4217357 w 4272784"/>
              <a:gd name="connsiteY130" fmla="*/ 6448425 h 6858000"/>
              <a:gd name="connsiteX131" fmla="*/ 4198882 w 4272784"/>
              <a:gd name="connsiteY131" fmla="*/ 6488112 h 6858000"/>
              <a:gd name="connsiteX132" fmla="*/ 4180406 w 4272784"/>
              <a:gd name="connsiteY132" fmla="*/ 6523037 h 6858000"/>
              <a:gd name="connsiteX133" fmla="*/ 4160251 w 4272784"/>
              <a:gd name="connsiteY133" fmla="*/ 6561137 h 6858000"/>
              <a:gd name="connsiteX134" fmla="*/ 4140096 w 4272784"/>
              <a:gd name="connsiteY134" fmla="*/ 6597650 h 6858000"/>
              <a:gd name="connsiteX135" fmla="*/ 4123300 w 4272784"/>
              <a:gd name="connsiteY135" fmla="*/ 6640512 h 6858000"/>
              <a:gd name="connsiteX136" fmla="*/ 4106504 w 4272784"/>
              <a:gd name="connsiteY136" fmla="*/ 6683375 h 6858000"/>
              <a:gd name="connsiteX137" fmla="*/ 4096426 w 4272784"/>
              <a:gd name="connsiteY137" fmla="*/ 6735762 h 6858000"/>
              <a:gd name="connsiteX138" fmla="*/ 4088029 w 4272784"/>
              <a:gd name="connsiteY138" fmla="*/ 6791325 h 6858000"/>
              <a:gd name="connsiteX139" fmla="*/ 4082989 w 4272784"/>
              <a:gd name="connsiteY139" fmla="*/ 6858000 h 6858000"/>
              <a:gd name="connsiteX140" fmla="*/ 0 w 4272784"/>
              <a:gd name="connsiteY140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272784" h="6858000">
                <a:moveTo>
                  <a:pt x="0" y="0"/>
                </a:moveTo>
                <a:lnTo>
                  <a:pt x="4082989" y="0"/>
                </a:lnTo>
                <a:lnTo>
                  <a:pt x="4088029" y="66675"/>
                </a:lnTo>
                <a:lnTo>
                  <a:pt x="4096426" y="122237"/>
                </a:lnTo>
                <a:lnTo>
                  <a:pt x="4106504" y="174625"/>
                </a:lnTo>
                <a:lnTo>
                  <a:pt x="4123300" y="217487"/>
                </a:lnTo>
                <a:lnTo>
                  <a:pt x="4140096" y="260350"/>
                </a:lnTo>
                <a:lnTo>
                  <a:pt x="4160251" y="296862"/>
                </a:lnTo>
                <a:lnTo>
                  <a:pt x="4180406" y="334962"/>
                </a:lnTo>
                <a:lnTo>
                  <a:pt x="4198882" y="369887"/>
                </a:lnTo>
                <a:lnTo>
                  <a:pt x="4217357" y="409575"/>
                </a:lnTo>
                <a:lnTo>
                  <a:pt x="4234153" y="450850"/>
                </a:lnTo>
                <a:lnTo>
                  <a:pt x="4249270" y="496887"/>
                </a:lnTo>
                <a:lnTo>
                  <a:pt x="4261027" y="546100"/>
                </a:lnTo>
                <a:lnTo>
                  <a:pt x="4269425" y="606425"/>
                </a:lnTo>
                <a:lnTo>
                  <a:pt x="4272784" y="673100"/>
                </a:lnTo>
                <a:lnTo>
                  <a:pt x="4269425" y="744537"/>
                </a:lnTo>
                <a:lnTo>
                  <a:pt x="4261027" y="801687"/>
                </a:lnTo>
                <a:lnTo>
                  <a:pt x="4249270" y="854075"/>
                </a:lnTo>
                <a:lnTo>
                  <a:pt x="4234153" y="901700"/>
                </a:lnTo>
                <a:lnTo>
                  <a:pt x="4217357" y="942975"/>
                </a:lnTo>
                <a:lnTo>
                  <a:pt x="4197202" y="981075"/>
                </a:lnTo>
                <a:lnTo>
                  <a:pt x="4177047" y="1017587"/>
                </a:lnTo>
                <a:lnTo>
                  <a:pt x="4156892" y="1055687"/>
                </a:lnTo>
                <a:lnTo>
                  <a:pt x="4138416" y="1095375"/>
                </a:lnTo>
                <a:lnTo>
                  <a:pt x="4119940" y="1136650"/>
                </a:lnTo>
                <a:lnTo>
                  <a:pt x="4104825" y="1182687"/>
                </a:lnTo>
                <a:lnTo>
                  <a:pt x="4094747" y="1235075"/>
                </a:lnTo>
                <a:lnTo>
                  <a:pt x="4084669" y="1295400"/>
                </a:lnTo>
                <a:lnTo>
                  <a:pt x="4082989" y="1363662"/>
                </a:lnTo>
                <a:lnTo>
                  <a:pt x="4084669" y="1431925"/>
                </a:lnTo>
                <a:lnTo>
                  <a:pt x="4094747" y="1492250"/>
                </a:lnTo>
                <a:lnTo>
                  <a:pt x="4104825" y="1544637"/>
                </a:lnTo>
                <a:lnTo>
                  <a:pt x="4119940" y="1589087"/>
                </a:lnTo>
                <a:lnTo>
                  <a:pt x="4138416" y="1631950"/>
                </a:lnTo>
                <a:lnTo>
                  <a:pt x="4156892" y="1671637"/>
                </a:lnTo>
                <a:lnTo>
                  <a:pt x="4177047" y="1708150"/>
                </a:lnTo>
                <a:lnTo>
                  <a:pt x="4197202" y="1743075"/>
                </a:lnTo>
                <a:lnTo>
                  <a:pt x="4217357" y="1782762"/>
                </a:lnTo>
                <a:lnTo>
                  <a:pt x="4234153" y="1824037"/>
                </a:lnTo>
                <a:lnTo>
                  <a:pt x="4249270" y="1870075"/>
                </a:lnTo>
                <a:lnTo>
                  <a:pt x="4261027" y="1922462"/>
                </a:lnTo>
                <a:lnTo>
                  <a:pt x="4269425" y="1982787"/>
                </a:lnTo>
                <a:lnTo>
                  <a:pt x="4272784" y="2051050"/>
                </a:lnTo>
                <a:lnTo>
                  <a:pt x="4269425" y="2119312"/>
                </a:lnTo>
                <a:lnTo>
                  <a:pt x="4261027" y="2179637"/>
                </a:lnTo>
                <a:lnTo>
                  <a:pt x="4249270" y="2232025"/>
                </a:lnTo>
                <a:lnTo>
                  <a:pt x="4234153" y="2278062"/>
                </a:lnTo>
                <a:lnTo>
                  <a:pt x="4217357" y="2319337"/>
                </a:lnTo>
                <a:lnTo>
                  <a:pt x="4197202" y="2359025"/>
                </a:lnTo>
                <a:lnTo>
                  <a:pt x="4177047" y="2395537"/>
                </a:lnTo>
                <a:lnTo>
                  <a:pt x="4156892" y="2433637"/>
                </a:lnTo>
                <a:lnTo>
                  <a:pt x="4138416" y="2471737"/>
                </a:lnTo>
                <a:lnTo>
                  <a:pt x="4119940" y="2513012"/>
                </a:lnTo>
                <a:lnTo>
                  <a:pt x="4104825" y="2560637"/>
                </a:lnTo>
                <a:lnTo>
                  <a:pt x="4094747" y="2613025"/>
                </a:lnTo>
                <a:lnTo>
                  <a:pt x="4084669" y="2671762"/>
                </a:lnTo>
                <a:lnTo>
                  <a:pt x="4082989" y="2741612"/>
                </a:lnTo>
                <a:lnTo>
                  <a:pt x="4084669" y="2809875"/>
                </a:lnTo>
                <a:lnTo>
                  <a:pt x="4094747" y="2868612"/>
                </a:lnTo>
                <a:lnTo>
                  <a:pt x="4104825" y="2922587"/>
                </a:lnTo>
                <a:lnTo>
                  <a:pt x="4119940" y="2967037"/>
                </a:lnTo>
                <a:lnTo>
                  <a:pt x="4138416" y="3009900"/>
                </a:lnTo>
                <a:lnTo>
                  <a:pt x="4156892" y="3046412"/>
                </a:lnTo>
                <a:lnTo>
                  <a:pt x="4177047" y="3084512"/>
                </a:lnTo>
                <a:lnTo>
                  <a:pt x="4197202" y="3121025"/>
                </a:lnTo>
                <a:lnTo>
                  <a:pt x="4217357" y="3160712"/>
                </a:lnTo>
                <a:lnTo>
                  <a:pt x="4234153" y="3201987"/>
                </a:lnTo>
                <a:lnTo>
                  <a:pt x="4249270" y="3248025"/>
                </a:lnTo>
                <a:lnTo>
                  <a:pt x="4261027" y="3300412"/>
                </a:lnTo>
                <a:lnTo>
                  <a:pt x="4269425" y="3360737"/>
                </a:lnTo>
                <a:lnTo>
                  <a:pt x="4272784" y="3427412"/>
                </a:lnTo>
                <a:lnTo>
                  <a:pt x="4269425" y="3497262"/>
                </a:lnTo>
                <a:lnTo>
                  <a:pt x="4261027" y="3557587"/>
                </a:lnTo>
                <a:lnTo>
                  <a:pt x="4249270" y="3609975"/>
                </a:lnTo>
                <a:lnTo>
                  <a:pt x="4234153" y="3656012"/>
                </a:lnTo>
                <a:lnTo>
                  <a:pt x="4217357" y="3697287"/>
                </a:lnTo>
                <a:lnTo>
                  <a:pt x="4197202" y="3736975"/>
                </a:lnTo>
                <a:lnTo>
                  <a:pt x="4156892" y="3811587"/>
                </a:lnTo>
                <a:lnTo>
                  <a:pt x="4138416" y="3848100"/>
                </a:lnTo>
                <a:lnTo>
                  <a:pt x="4119940" y="3890962"/>
                </a:lnTo>
                <a:lnTo>
                  <a:pt x="4104825" y="3935412"/>
                </a:lnTo>
                <a:lnTo>
                  <a:pt x="4094747" y="3987800"/>
                </a:lnTo>
                <a:lnTo>
                  <a:pt x="4084669" y="4048125"/>
                </a:lnTo>
                <a:lnTo>
                  <a:pt x="4082989" y="4116387"/>
                </a:lnTo>
                <a:lnTo>
                  <a:pt x="4084669" y="4186237"/>
                </a:lnTo>
                <a:lnTo>
                  <a:pt x="4094747" y="4244975"/>
                </a:lnTo>
                <a:lnTo>
                  <a:pt x="4104825" y="4297362"/>
                </a:lnTo>
                <a:lnTo>
                  <a:pt x="4119940" y="4343400"/>
                </a:lnTo>
                <a:lnTo>
                  <a:pt x="4138416" y="4386262"/>
                </a:lnTo>
                <a:lnTo>
                  <a:pt x="4156892" y="4424362"/>
                </a:lnTo>
                <a:lnTo>
                  <a:pt x="4197202" y="4498975"/>
                </a:lnTo>
                <a:lnTo>
                  <a:pt x="4217357" y="4537075"/>
                </a:lnTo>
                <a:lnTo>
                  <a:pt x="4234153" y="4579937"/>
                </a:lnTo>
                <a:lnTo>
                  <a:pt x="4249270" y="4625975"/>
                </a:lnTo>
                <a:lnTo>
                  <a:pt x="4261027" y="4678362"/>
                </a:lnTo>
                <a:lnTo>
                  <a:pt x="4269425" y="4738687"/>
                </a:lnTo>
                <a:lnTo>
                  <a:pt x="4272784" y="4806950"/>
                </a:lnTo>
                <a:lnTo>
                  <a:pt x="4269425" y="4875212"/>
                </a:lnTo>
                <a:lnTo>
                  <a:pt x="4261027" y="4935537"/>
                </a:lnTo>
                <a:lnTo>
                  <a:pt x="4249270" y="4987925"/>
                </a:lnTo>
                <a:lnTo>
                  <a:pt x="4234153" y="5033962"/>
                </a:lnTo>
                <a:lnTo>
                  <a:pt x="4217357" y="5075237"/>
                </a:lnTo>
                <a:lnTo>
                  <a:pt x="4197202" y="5114925"/>
                </a:lnTo>
                <a:lnTo>
                  <a:pt x="4177047" y="5149850"/>
                </a:lnTo>
                <a:lnTo>
                  <a:pt x="4156892" y="5186362"/>
                </a:lnTo>
                <a:lnTo>
                  <a:pt x="4138416" y="5226050"/>
                </a:lnTo>
                <a:lnTo>
                  <a:pt x="4119940" y="5268912"/>
                </a:lnTo>
                <a:lnTo>
                  <a:pt x="4104825" y="5313362"/>
                </a:lnTo>
                <a:lnTo>
                  <a:pt x="4094747" y="5365750"/>
                </a:lnTo>
                <a:lnTo>
                  <a:pt x="4084669" y="5426075"/>
                </a:lnTo>
                <a:lnTo>
                  <a:pt x="4082989" y="5494337"/>
                </a:lnTo>
                <a:lnTo>
                  <a:pt x="4084669" y="5562600"/>
                </a:lnTo>
                <a:lnTo>
                  <a:pt x="4094747" y="5622925"/>
                </a:lnTo>
                <a:lnTo>
                  <a:pt x="4104825" y="5675312"/>
                </a:lnTo>
                <a:lnTo>
                  <a:pt x="4119940" y="5721350"/>
                </a:lnTo>
                <a:lnTo>
                  <a:pt x="4138416" y="5762625"/>
                </a:lnTo>
                <a:lnTo>
                  <a:pt x="4156892" y="5802312"/>
                </a:lnTo>
                <a:lnTo>
                  <a:pt x="4177047" y="5840412"/>
                </a:lnTo>
                <a:lnTo>
                  <a:pt x="4197202" y="5876925"/>
                </a:lnTo>
                <a:lnTo>
                  <a:pt x="4217357" y="5915025"/>
                </a:lnTo>
                <a:lnTo>
                  <a:pt x="4234153" y="5956300"/>
                </a:lnTo>
                <a:lnTo>
                  <a:pt x="4249270" y="6003925"/>
                </a:lnTo>
                <a:lnTo>
                  <a:pt x="4261027" y="6056312"/>
                </a:lnTo>
                <a:lnTo>
                  <a:pt x="4269425" y="6113462"/>
                </a:lnTo>
                <a:lnTo>
                  <a:pt x="4272784" y="6183312"/>
                </a:lnTo>
                <a:lnTo>
                  <a:pt x="4269425" y="6251575"/>
                </a:lnTo>
                <a:lnTo>
                  <a:pt x="4261027" y="6311900"/>
                </a:lnTo>
                <a:lnTo>
                  <a:pt x="4249270" y="6361112"/>
                </a:lnTo>
                <a:lnTo>
                  <a:pt x="4234153" y="6407150"/>
                </a:lnTo>
                <a:lnTo>
                  <a:pt x="4217357" y="6448425"/>
                </a:lnTo>
                <a:lnTo>
                  <a:pt x="4198882" y="6488112"/>
                </a:lnTo>
                <a:lnTo>
                  <a:pt x="4180406" y="6523037"/>
                </a:lnTo>
                <a:lnTo>
                  <a:pt x="4160251" y="6561137"/>
                </a:lnTo>
                <a:lnTo>
                  <a:pt x="4140096" y="6597650"/>
                </a:lnTo>
                <a:lnTo>
                  <a:pt x="4123300" y="6640512"/>
                </a:lnTo>
                <a:lnTo>
                  <a:pt x="4106504" y="6683375"/>
                </a:lnTo>
                <a:lnTo>
                  <a:pt x="4096426" y="6735762"/>
                </a:lnTo>
                <a:lnTo>
                  <a:pt x="4088029" y="6791325"/>
                </a:lnTo>
                <a:lnTo>
                  <a:pt x="4082989" y="6858000"/>
                </a:lnTo>
                <a:lnTo>
                  <a:pt x="0" y="6858000"/>
                </a:lnTo>
                <a:close/>
              </a:path>
            </a:pathLst>
          </a:custGeom>
          <a:ln w="0">
            <a:noFill/>
            <a:prstDash val="solid"/>
            <a:round/>
            <a:headEnd/>
            <a:tailEnd/>
          </a:ln>
        </p:spPr>
        <p:txBody>
          <a:bodyPr/>
          <a:lstStyle/>
          <a:p>
            <a:endParaRPr lang="en-US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909E572F-9CDC-4214-9D42-FF00176495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417162" cy="6858000"/>
          </a:xfrm>
          <a:custGeom>
            <a:avLst/>
            <a:gdLst>
              <a:gd name="connsiteX0" fmla="*/ 4417162 w 4417162"/>
              <a:gd name="connsiteY0" fmla="*/ 0 h 6858000"/>
              <a:gd name="connsiteX1" fmla="*/ 334174 w 4417162"/>
              <a:gd name="connsiteY1" fmla="*/ 0 h 6858000"/>
              <a:gd name="connsiteX2" fmla="*/ 334173 w 4417162"/>
              <a:gd name="connsiteY2" fmla="*/ 0 h 6858000"/>
              <a:gd name="connsiteX3" fmla="*/ 189795 w 4417162"/>
              <a:gd name="connsiteY3" fmla="*/ 0 h 6858000"/>
              <a:gd name="connsiteX4" fmla="*/ 184756 w 4417162"/>
              <a:gd name="connsiteY4" fmla="*/ 66675 h 6858000"/>
              <a:gd name="connsiteX5" fmla="*/ 176358 w 4417162"/>
              <a:gd name="connsiteY5" fmla="*/ 122237 h 6858000"/>
              <a:gd name="connsiteX6" fmla="*/ 166281 w 4417162"/>
              <a:gd name="connsiteY6" fmla="*/ 174625 h 6858000"/>
              <a:gd name="connsiteX7" fmla="*/ 149485 w 4417162"/>
              <a:gd name="connsiteY7" fmla="*/ 217487 h 6858000"/>
              <a:gd name="connsiteX8" fmla="*/ 132689 w 4417162"/>
              <a:gd name="connsiteY8" fmla="*/ 260350 h 6858000"/>
              <a:gd name="connsiteX9" fmla="*/ 112534 w 4417162"/>
              <a:gd name="connsiteY9" fmla="*/ 296862 h 6858000"/>
              <a:gd name="connsiteX10" fmla="*/ 92379 w 4417162"/>
              <a:gd name="connsiteY10" fmla="*/ 334962 h 6858000"/>
              <a:gd name="connsiteX11" fmla="*/ 73903 w 4417162"/>
              <a:gd name="connsiteY11" fmla="*/ 369887 h 6858000"/>
              <a:gd name="connsiteX12" fmla="*/ 55427 w 4417162"/>
              <a:gd name="connsiteY12" fmla="*/ 409575 h 6858000"/>
              <a:gd name="connsiteX13" fmla="*/ 38632 w 4417162"/>
              <a:gd name="connsiteY13" fmla="*/ 450850 h 6858000"/>
              <a:gd name="connsiteX14" fmla="*/ 23515 w 4417162"/>
              <a:gd name="connsiteY14" fmla="*/ 496887 h 6858000"/>
              <a:gd name="connsiteX15" fmla="*/ 11758 w 4417162"/>
              <a:gd name="connsiteY15" fmla="*/ 546100 h 6858000"/>
              <a:gd name="connsiteX16" fmla="*/ 3359 w 4417162"/>
              <a:gd name="connsiteY16" fmla="*/ 606425 h 6858000"/>
              <a:gd name="connsiteX17" fmla="*/ 0 w 4417162"/>
              <a:gd name="connsiteY17" fmla="*/ 673100 h 6858000"/>
              <a:gd name="connsiteX18" fmla="*/ 3359 w 4417162"/>
              <a:gd name="connsiteY18" fmla="*/ 744537 h 6858000"/>
              <a:gd name="connsiteX19" fmla="*/ 11758 w 4417162"/>
              <a:gd name="connsiteY19" fmla="*/ 801687 h 6858000"/>
              <a:gd name="connsiteX20" fmla="*/ 23515 w 4417162"/>
              <a:gd name="connsiteY20" fmla="*/ 854075 h 6858000"/>
              <a:gd name="connsiteX21" fmla="*/ 38632 w 4417162"/>
              <a:gd name="connsiteY21" fmla="*/ 901700 h 6858000"/>
              <a:gd name="connsiteX22" fmla="*/ 55427 w 4417162"/>
              <a:gd name="connsiteY22" fmla="*/ 942975 h 6858000"/>
              <a:gd name="connsiteX23" fmla="*/ 75583 w 4417162"/>
              <a:gd name="connsiteY23" fmla="*/ 981075 h 6858000"/>
              <a:gd name="connsiteX24" fmla="*/ 95738 w 4417162"/>
              <a:gd name="connsiteY24" fmla="*/ 1017587 h 6858000"/>
              <a:gd name="connsiteX25" fmla="*/ 115893 w 4417162"/>
              <a:gd name="connsiteY25" fmla="*/ 1055687 h 6858000"/>
              <a:gd name="connsiteX26" fmla="*/ 134368 w 4417162"/>
              <a:gd name="connsiteY26" fmla="*/ 1095375 h 6858000"/>
              <a:gd name="connsiteX27" fmla="*/ 152844 w 4417162"/>
              <a:gd name="connsiteY27" fmla="*/ 1136650 h 6858000"/>
              <a:gd name="connsiteX28" fmla="*/ 167960 w 4417162"/>
              <a:gd name="connsiteY28" fmla="*/ 1182687 h 6858000"/>
              <a:gd name="connsiteX29" fmla="*/ 178038 w 4417162"/>
              <a:gd name="connsiteY29" fmla="*/ 1235075 h 6858000"/>
              <a:gd name="connsiteX30" fmla="*/ 188115 w 4417162"/>
              <a:gd name="connsiteY30" fmla="*/ 1295400 h 6858000"/>
              <a:gd name="connsiteX31" fmla="*/ 189795 w 4417162"/>
              <a:gd name="connsiteY31" fmla="*/ 1363662 h 6858000"/>
              <a:gd name="connsiteX32" fmla="*/ 188115 w 4417162"/>
              <a:gd name="connsiteY32" fmla="*/ 1431925 h 6858000"/>
              <a:gd name="connsiteX33" fmla="*/ 178038 w 4417162"/>
              <a:gd name="connsiteY33" fmla="*/ 1492250 h 6858000"/>
              <a:gd name="connsiteX34" fmla="*/ 167960 w 4417162"/>
              <a:gd name="connsiteY34" fmla="*/ 1544637 h 6858000"/>
              <a:gd name="connsiteX35" fmla="*/ 152844 w 4417162"/>
              <a:gd name="connsiteY35" fmla="*/ 1589087 h 6858000"/>
              <a:gd name="connsiteX36" fmla="*/ 134368 w 4417162"/>
              <a:gd name="connsiteY36" fmla="*/ 1631950 h 6858000"/>
              <a:gd name="connsiteX37" fmla="*/ 115893 w 4417162"/>
              <a:gd name="connsiteY37" fmla="*/ 1671637 h 6858000"/>
              <a:gd name="connsiteX38" fmla="*/ 95738 w 4417162"/>
              <a:gd name="connsiteY38" fmla="*/ 1708150 h 6858000"/>
              <a:gd name="connsiteX39" fmla="*/ 75583 w 4417162"/>
              <a:gd name="connsiteY39" fmla="*/ 1743075 h 6858000"/>
              <a:gd name="connsiteX40" fmla="*/ 55427 w 4417162"/>
              <a:gd name="connsiteY40" fmla="*/ 1782762 h 6858000"/>
              <a:gd name="connsiteX41" fmla="*/ 38632 w 4417162"/>
              <a:gd name="connsiteY41" fmla="*/ 1824037 h 6858000"/>
              <a:gd name="connsiteX42" fmla="*/ 23515 w 4417162"/>
              <a:gd name="connsiteY42" fmla="*/ 1870075 h 6858000"/>
              <a:gd name="connsiteX43" fmla="*/ 11758 w 4417162"/>
              <a:gd name="connsiteY43" fmla="*/ 1922462 h 6858000"/>
              <a:gd name="connsiteX44" fmla="*/ 3359 w 4417162"/>
              <a:gd name="connsiteY44" fmla="*/ 1982787 h 6858000"/>
              <a:gd name="connsiteX45" fmla="*/ 0 w 4417162"/>
              <a:gd name="connsiteY45" fmla="*/ 2051050 h 6858000"/>
              <a:gd name="connsiteX46" fmla="*/ 3359 w 4417162"/>
              <a:gd name="connsiteY46" fmla="*/ 2119312 h 6858000"/>
              <a:gd name="connsiteX47" fmla="*/ 11758 w 4417162"/>
              <a:gd name="connsiteY47" fmla="*/ 2179637 h 6858000"/>
              <a:gd name="connsiteX48" fmla="*/ 23515 w 4417162"/>
              <a:gd name="connsiteY48" fmla="*/ 2232025 h 6858000"/>
              <a:gd name="connsiteX49" fmla="*/ 38632 w 4417162"/>
              <a:gd name="connsiteY49" fmla="*/ 2278062 h 6858000"/>
              <a:gd name="connsiteX50" fmla="*/ 55427 w 4417162"/>
              <a:gd name="connsiteY50" fmla="*/ 2319337 h 6858000"/>
              <a:gd name="connsiteX51" fmla="*/ 75583 w 4417162"/>
              <a:gd name="connsiteY51" fmla="*/ 2359025 h 6858000"/>
              <a:gd name="connsiteX52" fmla="*/ 95738 w 4417162"/>
              <a:gd name="connsiteY52" fmla="*/ 2395537 h 6858000"/>
              <a:gd name="connsiteX53" fmla="*/ 115893 w 4417162"/>
              <a:gd name="connsiteY53" fmla="*/ 2433637 h 6858000"/>
              <a:gd name="connsiteX54" fmla="*/ 134368 w 4417162"/>
              <a:gd name="connsiteY54" fmla="*/ 2471737 h 6858000"/>
              <a:gd name="connsiteX55" fmla="*/ 152844 w 4417162"/>
              <a:gd name="connsiteY55" fmla="*/ 2513012 h 6858000"/>
              <a:gd name="connsiteX56" fmla="*/ 167960 w 4417162"/>
              <a:gd name="connsiteY56" fmla="*/ 2560637 h 6858000"/>
              <a:gd name="connsiteX57" fmla="*/ 178038 w 4417162"/>
              <a:gd name="connsiteY57" fmla="*/ 2613025 h 6858000"/>
              <a:gd name="connsiteX58" fmla="*/ 188115 w 4417162"/>
              <a:gd name="connsiteY58" fmla="*/ 2671762 h 6858000"/>
              <a:gd name="connsiteX59" fmla="*/ 189795 w 4417162"/>
              <a:gd name="connsiteY59" fmla="*/ 2741612 h 6858000"/>
              <a:gd name="connsiteX60" fmla="*/ 188115 w 4417162"/>
              <a:gd name="connsiteY60" fmla="*/ 2809875 h 6858000"/>
              <a:gd name="connsiteX61" fmla="*/ 178038 w 4417162"/>
              <a:gd name="connsiteY61" fmla="*/ 2868612 h 6858000"/>
              <a:gd name="connsiteX62" fmla="*/ 167960 w 4417162"/>
              <a:gd name="connsiteY62" fmla="*/ 2922587 h 6858000"/>
              <a:gd name="connsiteX63" fmla="*/ 152844 w 4417162"/>
              <a:gd name="connsiteY63" fmla="*/ 2967037 h 6858000"/>
              <a:gd name="connsiteX64" fmla="*/ 134368 w 4417162"/>
              <a:gd name="connsiteY64" fmla="*/ 3009900 h 6858000"/>
              <a:gd name="connsiteX65" fmla="*/ 115893 w 4417162"/>
              <a:gd name="connsiteY65" fmla="*/ 3046412 h 6858000"/>
              <a:gd name="connsiteX66" fmla="*/ 95738 w 4417162"/>
              <a:gd name="connsiteY66" fmla="*/ 3084512 h 6858000"/>
              <a:gd name="connsiteX67" fmla="*/ 75583 w 4417162"/>
              <a:gd name="connsiteY67" fmla="*/ 3121025 h 6858000"/>
              <a:gd name="connsiteX68" fmla="*/ 55427 w 4417162"/>
              <a:gd name="connsiteY68" fmla="*/ 3160712 h 6858000"/>
              <a:gd name="connsiteX69" fmla="*/ 38632 w 4417162"/>
              <a:gd name="connsiteY69" fmla="*/ 3201987 h 6858000"/>
              <a:gd name="connsiteX70" fmla="*/ 23515 w 4417162"/>
              <a:gd name="connsiteY70" fmla="*/ 3248025 h 6858000"/>
              <a:gd name="connsiteX71" fmla="*/ 11758 w 4417162"/>
              <a:gd name="connsiteY71" fmla="*/ 3300412 h 6858000"/>
              <a:gd name="connsiteX72" fmla="*/ 3359 w 4417162"/>
              <a:gd name="connsiteY72" fmla="*/ 3360737 h 6858000"/>
              <a:gd name="connsiteX73" fmla="*/ 0 w 4417162"/>
              <a:gd name="connsiteY73" fmla="*/ 3427412 h 6858000"/>
              <a:gd name="connsiteX74" fmla="*/ 3359 w 4417162"/>
              <a:gd name="connsiteY74" fmla="*/ 3497262 h 6858000"/>
              <a:gd name="connsiteX75" fmla="*/ 11758 w 4417162"/>
              <a:gd name="connsiteY75" fmla="*/ 3557587 h 6858000"/>
              <a:gd name="connsiteX76" fmla="*/ 23515 w 4417162"/>
              <a:gd name="connsiteY76" fmla="*/ 3609975 h 6858000"/>
              <a:gd name="connsiteX77" fmla="*/ 38632 w 4417162"/>
              <a:gd name="connsiteY77" fmla="*/ 3656012 h 6858000"/>
              <a:gd name="connsiteX78" fmla="*/ 55427 w 4417162"/>
              <a:gd name="connsiteY78" fmla="*/ 3697287 h 6858000"/>
              <a:gd name="connsiteX79" fmla="*/ 75583 w 4417162"/>
              <a:gd name="connsiteY79" fmla="*/ 3736975 h 6858000"/>
              <a:gd name="connsiteX80" fmla="*/ 115893 w 4417162"/>
              <a:gd name="connsiteY80" fmla="*/ 3811587 h 6858000"/>
              <a:gd name="connsiteX81" fmla="*/ 134368 w 4417162"/>
              <a:gd name="connsiteY81" fmla="*/ 3848100 h 6858000"/>
              <a:gd name="connsiteX82" fmla="*/ 152844 w 4417162"/>
              <a:gd name="connsiteY82" fmla="*/ 3890962 h 6858000"/>
              <a:gd name="connsiteX83" fmla="*/ 167960 w 4417162"/>
              <a:gd name="connsiteY83" fmla="*/ 3935412 h 6858000"/>
              <a:gd name="connsiteX84" fmla="*/ 178038 w 4417162"/>
              <a:gd name="connsiteY84" fmla="*/ 3987800 h 6858000"/>
              <a:gd name="connsiteX85" fmla="*/ 188115 w 4417162"/>
              <a:gd name="connsiteY85" fmla="*/ 4048125 h 6858000"/>
              <a:gd name="connsiteX86" fmla="*/ 189795 w 4417162"/>
              <a:gd name="connsiteY86" fmla="*/ 4116387 h 6858000"/>
              <a:gd name="connsiteX87" fmla="*/ 188115 w 4417162"/>
              <a:gd name="connsiteY87" fmla="*/ 4186237 h 6858000"/>
              <a:gd name="connsiteX88" fmla="*/ 178038 w 4417162"/>
              <a:gd name="connsiteY88" fmla="*/ 4244975 h 6858000"/>
              <a:gd name="connsiteX89" fmla="*/ 167960 w 4417162"/>
              <a:gd name="connsiteY89" fmla="*/ 4297362 h 6858000"/>
              <a:gd name="connsiteX90" fmla="*/ 152844 w 4417162"/>
              <a:gd name="connsiteY90" fmla="*/ 4343400 h 6858000"/>
              <a:gd name="connsiteX91" fmla="*/ 134368 w 4417162"/>
              <a:gd name="connsiteY91" fmla="*/ 4386262 h 6858000"/>
              <a:gd name="connsiteX92" fmla="*/ 115893 w 4417162"/>
              <a:gd name="connsiteY92" fmla="*/ 4424362 h 6858000"/>
              <a:gd name="connsiteX93" fmla="*/ 75583 w 4417162"/>
              <a:gd name="connsiteY93" fmla="*/ 4498975 h 6858000"/>
              <a:gd name="connsiteX94" fmla="*/ 55427 w 4417162"/>
              <a:gd name="connsiteY94" fmla="*/ 4537075 h 6858000"/>
              <a:gd name="connsiteX95" fmla="*/ 38632 w 4417162"/>
              <a:gd name="connsiteY95" fmla="*/ 4579937 h 6858000"/>
              <a:gd name="connsiteX96" fmla="*/ 23515 w 4417162"/>
              <a:gd name="connsiteY96" fmla="*/ 4625975 h 6858000"/>
              <a:gd name="connsiteX97" fmla="*/ 11758 w 4417162"/>
              <a:gd name="connsiteY97" fmla="*/ 4678362 h 6858000"/>
              <a:gd name="connsiteX98" fmla="*/ 3359 w 4417162"/>
              <a:gd name="connsiteY98" fmla="*/ 4738687 h 6858000"/>
              <a:gd name="connsiteX99" fmla="*/ 0 w 4417162"/>
              <a:gd name="connsiteY99" fmla="*/ 4806950 h 6858000"/>
              <a:gd name="connsiteX100" fmla="*/ 3359 w 4417162"/>
              <a:gd name="connsiteY100" fmla="*/ 4875212 h 6858000"/>
              <a:gd name="connsiteX101" fmla="*/ 11758 w 4417162"/>
              <a:gd name="connsiteY101" fmla="*/ 4935537 h 6858000"/>
              <a:gd name="connsiteX102" fmla="*/ 23515 w 4417162"/>
              <a:gd name="connsiteY102" fmla="*/ 4987925 h 6858000"/>
              <a:gd name="connsiteX103" fmla="*/ 38632 w 4417162"/>
              <a:gd name="connsiteY103" fmla="*/ 5033962 h 6858000"/>
              <a:gd name="connsiteX104" fmla="*/ 55427 w 4417162"/>
              <a:gd name="connsiteY104" fmla="*/ 5075237 h 6858000"/>
              <a:gd name="connsiteX105" fmla="*/ 75583 w 4417162"/>
              <a:gd name="connsiteY105" fmla="*/ 5114925 h 6858000"/>
              <a:gd name="connsiteX106" fmla="*/ 95738 w 4417162"/>
              <a:gd name="connsiteY106" fmla="*/ 5149850 h 6858000"/>
              <a:gd name="connsiteX107" fmla="*/ 115893 w 4417162"/>
              <a:gd name="connsiteY107" fmla="*/ 5186362 h 6858000"/>
              <a:gd name="connsiteX108" fmla="*/ 134368 w 4417162"/>
              <a:gd name="connsiteY108" fmla="*/ 5226050 h 6858000"/>
              <a:gd name="connsiteX109" fmla="*/ 152844 w 4417162"/>
              <a:gd name="connsiteY109" fmla="*/ 5268912 h 6858000"/>
              <a:gd name="connsiteX110" fmla="*/ 167960 w 4417162"/>
              <a:gd name="connsiteY110" fmla="*/ 5313362 h 6858000"/>
              <a:gd name="connsiteX111" fmla="*/ 178038 w 4417162"/>
              <a:gd name="connsiteY111" fmla="*/ 5365750 h 6858000"/>
              <a:gd name="connsiteX112" fmla="*/ 188115 w 4417162"/>
              <a:gd name="connsiteY112" fmla="*/ 5426075 h 6858000"/>
              <a:gd name="connsiteX113" fmla="*/ 189795 w 4417162"/>
              <a:gd name="connsiteY113" fmla="*/ 5494337 h 6858000"/>
              <a:gd name="connsiteX114" fmla="*/ 188115 w 4417162"/>
              <a:gd name="connsiteY114" fmla="*/ 5562600 h 6858000"/>
              <a:gd name="connsiteX115" fmla="*/ 178038 w 4417162"/>
              <a:gd name="connsiteY115" fmla="*/ 5622925 h 6858000"/>
              <a:gd name="connsiteX116" fmla="*/ 167960 w 4417162"/>
              <a:gd name="connsiteY116" fmla="*/ 5675312 h 6858000"/>
              <a:gd name="connsiteX117" fmla="*/ 152844 w 4417162"/>
              <a:gd name="connsiteY117" fmla="*/ 5721350 h 6858000"/>
              <a:gd name="connsiteX118" fmla="*/ 134368 w 4417162"/>
              <a:gd name="connsiteY118" fmla="*/ 5762625 h 6858000"/>
              <a:gd name="connsiteX119" fmla="*/ 115893 w 4417162"/>
              <a:gd name="connsiteY119" fmla="*/ 5802312 h 6858000"/>
              <a:gd name="connsiteX120" fmla="*/ 95738 w 4417162"/>
              <a:gd name="connsiteY120" fmla="*/ 5840412 h 6858000"/>
              <a:gd name="connsiteX121" fmla="*/ 75583 w 4417162"/>
              <a:gd name="connsiteY121" fmla="*/ 5876925 h 6858000"/>
              <a:gd name="connsiteX122" fmla="*/ 55427 w 4417162"/>
              <a:gd name="connsiteY122" fmla="*/ 5915025 h 6858000"/>
              <a:gd name="connsiteX123" fmla="*/ 38632 w 4417162"/>
              <a:gd name="connsiteY123" fmla="*/ 5956300 h 6858000"/>
              <a:gd name="connsiteX124" fmla="*/ 23515 w 4417162"/>
              <a:gd name="connsiteY124" fmla="*/ 6003925 h 6858000"/>
              <a:gd name="connsiteX125" fmla="*/ 11758 w 4417162"/>
              <a:gd name="connsiteY125" fmla="*/ 6056312 h 6858000"/>
              <a:gd name="connsiteX126" fmla="*/ 3359 w 4417162"/>
              <a:gd name="connsiteY126" fmla="*/ 6113462 h 6858000"/>
              <a:gd name="connsiteX127" fmla="*/ 0 w 4417162"/>
              <a:gd name="connsiteY127" fmla="*/ 6183312 h 6858000"/>
              <a:gd name="connsiteX128" fmla="*/ 3359 w 4417162"/>
              <a:gd name="connsiteY128" fmla="*/ 6251575 h 6858000"/>
              <a:gd name="connsiteX129" fmla="*/ 11758 w 4417162"/>
              <a:gd name="connsiteY129" fmla="*/ 6311900 h 6858000"/>
              <a:gd name="connsiteX130" fmla="*/ 23515 w 4417162"/>
              <a:gd name="connsiteY130" fmla="*/ 6361112 h 6858000"/>
              <a:gd name="connsiteX131" fmla="*/ 38632 w 4417162"/>
              <a:gd name="connsiteY131" fmla="*/ 6407150 h 6858000"/>
              <a:gd name="connsiteX132" fmla="*/ 55427 w 4417162"/>
              <a:gd name="connsiteY132" fmla="*/ 6448425 h 6858000"/>
              <a:gd name="connsiteX133" fmla="*/ 73903 w 4417162"/>
              <a:gd name="connsiteY133" fmla="*/ 6488112 h 6858000"/>
              <a:gd name="connsiteX134" fmla="*/ 92379 w 4417162"/>
              <a:gd name="connsiteY134" fmla="*/ 6523037 h 6858000"/>
              <a:gd name="connsiteX135" fmla="*/ 112534 w 4417162"/>
              <a:gd name="connsiteY135" fmla="*/ 6561137 h 6858000"/>
              <a:gd name="connsiteX136" fmla="*/ 132689 w 4417162"/>
              <a:gd name="connsiteY136" fmla="*/ 6597650 h 6858000"/>
              <a:gd name="connsiteX137" fmla="*/ 149485 w 4417162"/>
              <a:gd name="connsiteY137" fmla="*/ 6640512 h 6858000"/>
              <a:gd name="connsiteX138" fmla="*/ 166281 w 4417162"/>
              <a:gd name="connsiteY138" fmla="*/ 6683375 h 6858000"/>
              <a:gd name="connsiteX139" fmla="*/ 176358 w 4417162"/>
              <a:gd name="connsiteY139" fmla="*/ 6735762 h 6858000"/>
              <a:gd name="connsiteX140" fmla="*/ 184756 w 4417162"/>
              <a:gd name="connsiteY140" fmla="*/ 6791325 h 6858000"/>
              <a:gd name="connsiteX141" fmla="*/ 189795 w 4417162"/>
              <a:gd name="connsiteY141" fmla="*/ 6858000 h 6858000"/>
              <a:gd name="connsiteX142" fmla="*/ 334173 w 4417162"/>
              <a:gd name="connsiteY142" fmla="*/ 6858000 h 6858000"/>
              <a:gd name="connsiteX143" fmla="*/ 334174 w 4417162"/>
              <a:gd name="connsiteY143" fmla="*/ 6858000 h 6858000"/>
              <a:gd name="connsiteX144" fmla="*/ 4417162 w 4417162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417162" h="6858000">
                <a:moveTo>
                  <a:pt x="4417162" y="0"/>
                </a:move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4417162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723406"/>
            <a:ext cx="3234018" cy="38267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PART A: TIME SERIES</a:t>
            </a:r>
            <a:b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45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Air Pollution Forecasting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8454" y="4778734"/>
            <a:ext cx="3220917" cy="14521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ctr">
              <a:buNone/>
            </a:pPr>
            <a:r>
              <a:rPr lang="en-US" sz="2000" kern="1200" dirty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Daily Data 2016-3-15 to 2017-02-05</a:t>
            </a:r>
          </a:p>
        </p:txBody>
      </p:sp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00AEDE36-59A6-B0C8-FD2E-3FC207D27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6251" y="1529352"/>
            <a:ext cx="6631341" cy="3799296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1FE75CA-D70C-1EEB-9CF7-1AEA56F2F0E1}"/>
              </a:ext>
            </a:extLst>
          </p:cNvPr>
          <p:cNvSpPr txBox="1">
            <a:spLocks/>
          </p:cNvSpPr>
          <p:nvPr/>
        </p:nvSpPr>
        <p:spPr>
          <a:xfrm>
            <a:off x="4271843" y="1080450"/>
            <a:ext cx="2624499" cy="448902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b="1" dirty="0">
                <a:solidFill>
                  <a:schemeClr val="tx1">
                    <a:alpha val="60000"/>
                  </a:schemeClr>
                </a:solidFill>
              </a:rPr>
              <a:t>Default dataset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0950609-B07F-E431-7EE3-8B783ABF1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5016" y="3983150"/>
            <a:ext cx="2516552" cy="2349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5892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Model Fitting</a:t>
            </a:r>
            <a:br>
              <a:rPr lang="en-MY" sz="4000" dirty="0"/>
            </a:br>
            <a:r>
              <a:rPr lang="en-MY" sz="4000" dirty="0"/>
              <a:t>SARIMAX for gas NO2</a:t>
            </a:r>
            <a:endParaRPr lang="en-MY" sz="4000" i="1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327" y="281042"/>
            <a:ext cx="5484248" cy="20837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01103" y="918601"/>
            <a:ext cx="5152697" cy="218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364826"/>
            <a:ext cx="9426589" cy="4403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6126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Model Fitting</a:t>
            </a:r>
            <a:br>
              <a:rPr lang="en-MY" sz="4000" dirty="0"/>
            </a:br>
            <a:r>
              <a:rPr lang="en-MY" sz="4000" dirty="0"/>
              <a:t>SARIMAX for gas O3</a:t>
            </a:r>
            <a:endParaRPr lang="en-MY" sz="4000" i="1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2474" y="197657"/>
            <a:ext cx="5386429" cy="243447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01103" y="918601"/>
            <a:ext cx="5152697" cy="21860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MY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487" y="2244164"/>
            <a:ext cx="9663739" cy="452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570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2076" y="1"/>
            <a:ext cx="9588062" cy="966952"/>
          </a:xfrm>
        </p:spPr>
        <p:txBody>
          <a:bodyPr>
            <a:normAutofit/>
          </a:bodyPr>
          <a:lstStyle/>
          <a:p>
            <a:r>
              <a:rPr lang="en-MY" sz="4000" dirty="0"/>
              <a:t>Diagnostics for model fitting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6442" y="808241"/>
            <a:ext cx="8850966" cy="6049759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241738" y="3163614"/>
            <a:ext cx="4677103" cy="5675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/>
              <a:t>The residual errors seem to fluctuate around a mean of zero and have a uniform variance.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6584731" y="2201917"/>
            <a:ext cx="4677103" cy="5675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/>
              <a:t>The residual errors seem to fluctuate around a mean of zero and have a uniform variance.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85036" y="5764924"/>
            <a:ext cx="4677103" cy="5675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/>
              <a:t>All the dots should fall perfectly in line with the red line. Any significant deviations would imply the distribution is skewed.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5770179" y="5780689"/>
            <a:ext cx="6306206" cy="56755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400" dirty="0"/>
              <a:t>The ACF plot shows the residual errors are not </a:t>
            </a:r>
            <a:r>
              <a:rPr lang="en-MY" sz="1400" dirty="0" err="1"/>
              <a:t>autocorrelated</a:t>
            </a:r>
            <a:r>
              <a:rPr lang="en-MY" sz="1400" dirty="0"/>
              <a:t>. </a:t>
            </a:r>
          </a:p>
          <a:p>
            <a:pPr algn="ctr"/>
            <a:r>
              <a:rPr lang="en-MY" sz="1400" dirty="0"/>
              <a:t>No obvious pattern in the residual errors.</a:t>
            </a:r>
          </a:p>
        </p:txBody>
      </p:sp>
    </p:spTree>
    <p:extLst>
      <p:ext uri="{BB962C8B-B14F-4D97-AF65-F5344CB8AC3E}">
        <p14:creationId xmlns:p14="http://schemas.microsoft.com/office/powerpoint/2010/main" val="18268756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108ACC-AEE3-2847-EC77-CC9DFE6AD5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6883400" cy="804648"/>
          </a:xfrm>
        </p:spPr>
        <p:txBody>
          <a:bodyPr>
            <a:normAutofit/>
          </a:bodyPr>
          <a:lstStyle/>
          <a:p>
            <a:r>
              <a:rPr lang="en-MY" sz="4400" dirty="0"/>
              <a:t>Diagnostics for model fitting</a:t>
            </a:r>
            <a:endParaRPr lang="en-SG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94319D-6561-DAB1-7B2C-A595C928F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692" y="1169775"/>
            <a:ext cx="4165005" cy="29516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262171D-23C5-1B60-AC2E-E39EA5A1F7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141" y="1152133"/>
            <a:ext cx="3867471" cy="27449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4340A62-729A-68FD-8DE6-758D23FDFD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4939" y="3897045"/>
            <a:ext cx="4051735" cy="286177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858BD06-EE49-DA8D-68FD-1367F78AB9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07152" y="3954172"/>
            <a:ext cx="4051735" cy="2791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52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MY" sz="4000" dirty="0"/>
              <a:t>Find best Arima &amp; </a:t>
            </a:r>
            <a:r>
              <a:rPr lang="en-MY" sz="4000" dirty="0" err="1"/>
              <a:t>Sarimax</a:t>
            </a:r>
            <a:r>
              <a:rPr lang="en-MY" sz="4000" dirty="0"/>
              <a:t> models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60269347"/>
              </p:ext>
            </p:extLst>
          </p:nvPr>
        </p:nvGraphicFramePr>
        <p:xfrm>
          <a:off x="838200" y="1899197"/>
          <a:ext cx="7916916" cy="2931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9970">
                  <a:extLst>
                    <a:ext uri="{9D8B030D-6E8A-4147-A177-3AD203B41FA5}">
                      <a16:colId xmlns:a16="http://schemas.microsoft.com/office/drawing/2014/main" val="3952212839"/>
                    </a:ext>
                  </a:extLst>
                </a:gridCol>
                <a:gridCol w="2688520">
                  <a:extLst>
                    <a:ext uri="{9D8B030D-6E8A-4147-A177-3AD203B41FA5}">
                      <a16:colId xmlns:a16="http://schemas.microsoft.com/office/drawing/2014/main" val="1888922585"/>
                    </a:ext>
                  </a:extLst>
                </a:gridCol>
                <a:gridCol w="1597572">
                  <a:extLst>
                    <a:ext uri="{9D8B030D-6E8A-4147-A177-3AD203B41FA5}">
                      <a16:colId xmlns:a16="http://schemas.microsoft.com/office/drawing/2014/main" val="1136353644"/>
                    </a:ext>
                  </a:extLst>
                </a:gridCol>
                <a:gridCol w="1313793">
                  <a:extLst>
                    <a:ext uri="{9D8B030D-6E8A-4147-A177-3AD203B41FA5}">
                      <a16:colId xmlns:a16="http://schemas.microsoft.com/office/drawing/2014/main" val="1488189087"/>
                    </a:ext>
                  </a:extLst>
                </a:gridCol>
                <a:gridCol w="1587061">
                  <a:extLst>
                    <a:ext uri="{9D8B030D-6E8A-4147-A177-3AD203B41FA5}">
                      <a16:colId xmlns:a16="http://schemas.microsoft.com/office/drawing/2014/main" val="186240397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GAS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MAPE_TRAIN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MAPE_TEST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Y" dirty="0"/>
                        <a:t>RMSE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91352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ARIMA(0,0,1)</a:t>
                      </a:r>
                    </a:p>
                    <a:p>
                      <a:r>
                        <a:rPr lang="en-MY" dirty="0">
                          <a:solidFill>
                            <a:srgbClr val="00B050"/>
                          </a:solidFill>
                        </a:rPr>
                        <a:t>SARIMAX(6,0,5)(1,0,0,35)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9.61</a:t>
                      </a:r>
                    </a:p>
                    <a:p>
                      <a:r>
                        <a:rPr lang="en-MY" dirty="0"/>
                        <a:t>7.65*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10.25*</a:t>
                      </a:r>
                    </a:p>
                    <a:p>
                      <a:r>
                        <a:rPr lang="en-MY" dirty="0"/>
                        <a:t>11.06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103.17</a:t>
                      </a:r>
                    </a:p>
                    <a:p>
                      <a:r>
                        <a:rPr lang="en-MY" dirty="0"/>
                        <a:t>99.50*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73668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HC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ARIMA(4,0,2)</a:t>
                      </a:r>
                    </a:p>
                    <a:p>
                      <a:r>
                        <a:rPr lang="en-MY" dirty="0">
                          <a:solidFill>
                            <a:srgbClr val="00B050"/>
                          </a:solidFill>
                        </a:rPr>
                        <a:t>SARIMAX(2,1,5)(1,0,0,31)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15.07</a:t>
                      </a:r>
                    </a:p>
                    <a:p>
                      <a:r>
                        <a:rPr lang="en-MY" dirty="0"/>
                        <a:t>9.89*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469.84</a:t>
                      </a:r>
                    </a:p>
                    <a:p>
                      <a:r>
                        <a:rPr lang="en-MY" dirty="0"/>
                        <a:t>445.42*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115.60*</a:t>
                      </a:r>
                    </a:p>
                    <a:p>
                      <a:r>
                        <a:rPr lang="en-MY" dirty="0"/>
                        <a:t>119.05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3485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NO2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ARIMA(0,0,5)</a:t>
                      </a:r>
                    </a:p>
                    <a:p>
                      <a:r>
                        <a:rPr lang="en-MY" dirty="0">
                          <a:solidFill>
                            <a:srgbClr val="00B050"/>
                          </a:solidFill>
                        </a:rPr>
                        <a:t>SARIMAX(3,0,3)(1,0,0,12)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16.42</a:t>
                      </a:r>
                    </a:p>
                    <a:p>
                      <a:r>
                        <a:rPr lang="en-MY" dirty="0"/>
                        <a:t>11.64*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20.41</a:t>
                      </a:r>
                    </a:p>
                    <a:p>
                      <a:r>
                        <a:rPr lang="en-MY" dirty="0"/>
                        <a:t>18.58*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159.08*</a:t>
                      </a:r>
                    </a:p>
                    <a:p>
                      <a:r>
                        <a:rPr lang="en-MY" dirty="0"/>
                        <a:t>161.40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3468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MY" dirty="0"/>
                        <a:t>O3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ARIMA(0,0,0)</a:t>
                      </a:r>
                    </a:p>
                    <a:p>
                      <a:r>
                        <a:rPr lang="en-MY" dirty="0">
                          <a:solidFill>
                            <a:srgbClr val="00B050"/>
                          </a:solidFill>
                        </a:rPr>
                        <a:t>SARIMAX(6,0,5)(1,0,1,31)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49.73</a:t>
                      </a:r>
                    </a:p>
                    <a:p>
                      <a:r>
                        <a:rPr lang="en-MY" dirty="0"/>
                        <a:t>37.44*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26.04*</a:t>
                      </a:r>
                    </a:p>
                    <a:p>
                      <a:r>
                        <a:rPr lang="en-MY" dirty="0"/>
                        <a:t>28.80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MY" dirty="0"/>
                        <a:t>239.85</a:t>
                      </a:r>
                    </a:p>
                    <a:p>
                      <a:r>
                        <a:rPr lang="en-MY" dirty="0"/>
                        <a:t>231.73*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771143"/>
                  </a:ext>
                </a:extLst>
              </a:tr>
            </a:tbl>
          </a:graphicData>
        </a:graphic>
      </p:graphicFrame>
      <p:sp>
        <p:nvSpPr>
          <p:cNvPr id="7" name="Rounded Rectangle 6"/>
          <p:cNvSpPr/>
          <p:nvPr/>
        </p:nvSpPr>
        <p:spPr>
          <a:xfrm>
            <a:off x="966952" y="5038866"/>
            <a:ext cx="8282151" cy="1114096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/>
              <a:t>Overall, </a:t>
            </a:r>
            <a:r>
              <a:rPr lang="en-MY" sz="2000" dirty="0">
                <a:solidFill>
                  <a:srgbClr val="7030A0"/>
                </a:solidFill>
              </a:rPr>
              <a:t>SARIMAX</a:t>
            </a:r>
            <a:r>
              <a:rPr lang="en-MY" dirty="0"/>
              <a:t> model seems to be a better model in forecasting the Air Pollution Gases in Singapore.</a:t>
            </a:r>
          </a:p>
        </p:txBody>
      </p:sp>
    </p:spTree>
    <p:extLst>
      <p:ext uri="{BB962C8B-B14F-4D97-AF65-F5344CB8AC3E}">
        <p14:creationId xmlns:p14="http://schemas.microsoft.com/office/powerpoint/2010/main" val="17686928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4000" dirty="0"/>
              <a:t>Out-of-Sample Prediction</a:t>
            </a:r>
            <a:br>
              <a:rPr lang="en-MY" sz="4000" dirty="0"/>
            </a:br>
            <a:r>
              <a:rPr lang="en-MY" sz="4000" dirty="0">
                <a:solidFill>
                  <a:srgbClr val="FF0000"/>
                </a:solidFill>
              </a:rPr>
              <a:t>gas </a:t>
            </a:r>
            <a:r>
              <a:rPr lang="en-MY" i="1" dirty="0">
                <a:solidFill>
                  <a:srgbClr val="FF0000"/>
                </a:solidFill>
              </a:rPr>
              <a:t>CO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2955" y="1797269"/>
            <a:ext cx="11333009" cy="453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199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4000" dirty="0"/>
              <a:t>Out-of-Sample Prediction</a:t>
            </a:r>
            <a:br>
              <a:rPr lang="en-MY" sz="4000" dirty="0"/>
            </a:br>
            <a:r>
              <a:rPr lang="en-MY" sz="4000" dirty="0">
                <a:solidFill>
                  <a:srgbClr val="FF0000"/>
                </a:solidFill>
              </a:rPr>
              <a:t>gas </a:t>
            </a:r>
            <a:r>
              <a:rPr lang="en-MY" i="1" dirty="0">
                <a:solidFill>
                  <a:srgbClr val="FF0000"/>
                </a:solidFill>
              </a:rPr>
              <a:t>HC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547" y="1902372"/>
            <a:ext cx="11107279" cy="447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1267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4000" dirty="0"/>
              <a:t>Out-of-Sample Prediction</a:t>
            </a:r>
            <a:br>
              <a:rPr lang="en-MY" sz="4000" dirty="0"/>
            </a:br>
            <a:r>
              <a:rPr lang="en-MY" sz="4000" dirty="0">
                <a:solidFill>
                  <a:srgbClr val="FF0000"/>
                </a:solidFill>
              </a:rPr>
              <a:t>gas </a:t>
            </a:r>
            <a:r>
              <a:rPr lang="en-MY" i="1" dirty="0">
                <a:solidFill>
                  <a:srgbClr val="FF0000"/>
                </a:solidFill>
              </a:rPr>
              <a:t>NO2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4243" y="1860331"/>
            <a:ext cx="11969021" cy="4824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5636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sz="4000" dirty="0"/>
              <a:t>Out-of-Sample Prediction</a:t>
            </a:r>
            <a:br>
              <a:rPr lang="en-MY" sz="4000" dirty="0"/>
            </a:br>
            <a:r>
              <a:rPr lang="en-MY" sz="4000" dirty="0">
                <a:solidFill>
                  <a:srgbClr val="FF0000"/>
                </a:solidFill>
              </a:rPr>
              <a:t>gas </a:t>
            </a:r>
            <a:r>
              <a:rPr lang="en-MY" i="1" dirty="0">
                <a:solidFill>
                  <a:srgbClr val="FF0000"/>
                </a:solidFill>
              </a:rPr>
              <a:t>O3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4335" y="1923393"/>
            <a:ext cx="11148330" cy="4487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2749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Conclusion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SARIMAX model can deal with external effects. This feature of the model differs from other models. </a:t>
            </a:r>
          </a:p>
          <a:p>
            <a:r>
              <a:rPr lang="en-MY" dirty="0"/>
              <a:t>For example, with the air pollution data, the temperature, T and Humidity, H has seasonal effects too. We can’t predict the exact value for these factors if they do not appear in a cyclic or any seasonal behaviour. </a:t>
            </a:r>
          </a:p>
        </p:txBody>
      </p:sp>
    </p:spTree>
    <p:extLst>
      <p:ext uri="{BB962C8B-B14F-4D97-AF65-F5344CB8AC3E}">
        <p14:creationId xmlns:p14="http://schemas.microsoft.com/office/powerpoint/2010/main" val="2614684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D805F689-57AB-A81A-0A31-E03203F74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8015" y="318234"/>
            <a:ext cx="6172200" cy="1018198"/>
          </a:xfrm>
        </p:spPr>
        <p:txBody>
          <a:bodyPr>
            <a:normAutofit/>
          </a:bodyPr>
          <a:lstStyle/>
          <a:p>
            <a:r>
              <a:rPr lang="en-SG" sz="3600" dirty="0"/>
              <a:t>EDA: Exploratory Data Analysis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FCED835-4C9F-ADAE-130C-BDE3F101A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113" y="1336432"/>
            <a:ext cx="5227773" cy="115834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382F57F-417A-42D1-F1E2-9B0B6AD617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113" y="2998810"/>
            <a:ext cx="7448315" cy="3609316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5839CB47-5D04-CDB5-7CB9-E7A0E005362E}"/>
              </a:ext>
            </a:extLst>
          </p:cNvPr>
          <p:cNvSpPr txBox="1">
            <a:spLocks/>
          </p:cNvSpPr>
          <p:nvPr/>
        </p:nvSpPr>
        <p:spPr>
          <a:xfrm>
            <a:off x="611555" y="2667419"/>
            <a:ext cx="3139830" cy="66278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MY" sz="2400" dirty="0"/>
              <a:t>Data over time 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CB3E68B-3167-8121-40DE-1082D36589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1635" y="700663"/>
            <a:ext cx="4738810" cy="2429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1572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6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3" name="Isosceles Triangle 22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45C1473B-BB7C-D007-526E-2601A1CCAB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566" y="997933"/>
            <a:ext cx="10632845" cy="5710459"/>
          </a:xfrm>
          <a:prstGeom prst="rect">
            <a:avLst/>
          </a:prstGeom>
          <a:ln>
            <a:noFill/>
          </a:ln>
        </p:spPr>
      </p:pic>
      <p:sp>
        <p:nvSpPr>
          <p:cNvPr id="25" name="Isosceles Triangle 24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144643-AE70-AE6C-A4CE-22DADE665057}"/>
              </a:ext>
            </a:extLst>
          </p:cNvPr>
          <p:cNvSpPr/>
          <p:nvPr/>
        </p:nvSpPr>
        <p:spPr>
          <a:xfrm>
            <a:off x="3608015" y="3574645"/>
            <a:ext cx="2184622" cy="79732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sz="1600" dirty="0"/>
              <a:t>All the data fields are approximately normal distributed (Bell shape)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2C88031-0440-783A-59B7-6FAAA3D450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915" y="129983"/>
            <a:ext cx="6172200" cy="1018198"/>
          </a:xfrm>
        </p:spPr>
        <p:txBody>
          <a:bodyPr>
            <a:normAutofit/>
          </a:bodyPr>
          <a:lstStyle/>
          <a:p>
            <a:r>
              <a:rPr lang="en-SG" sz="3600" dirty="0"/>
              <a:t>EDA: Exploratory Data Analysis</a:t>
            </a:r>
          </a:p>
        </p:txBody>
      </p:sp>
    </p:spTree>
    <p:extLst>
      <p:ext uri="{BB962C8B-B14F-4D97-AF65-F5344CB8AC3E}">
        <p14:creationId xmlns:p14="http://schemas.microsoft.com/office/powerpoint/2010/main" val="2976019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3">
            <a:extLst>
              <a:ext uri="{FF2B5EF4-FFF2-40B4-BE49-F238E27FC236}">
                <a16:creationId xmlns:a16="http://schemas.microsoft.com/office/drawing/2014/main" id="{79EF0AA8-4D64-4C53-B384-57D2EF382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1" name="Group 15">
            <a:extLst>
              <a:ext uri="{FF2B5EF4-FFF2-40B4-BE49-F238E27FC236}">
                <a16:creationId xmlns:a16="http://schemas.microsoft.com/office/drawing/2014/main" id="{CAD19E66-9A79-42B6-9AA2-CC264BEC83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885825" cy="6858000"/>
            <a:chOff x="0" y="0"/>
            <a:chExt cx="885825" cy="6858000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DE739263-30CB-4935-9D21-618840D57E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A18249B2-7974-4616-94C1-414335D0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0" y="0"/>
              <a:ext cx="885825" cy="6858000"/>
            </a:xfrm>
            <a:custGeom>
              <a:avLst/>
              <a:gdLst/>
              <a:ahLst/>
              <a:cxnLst/>
              <a:rect l="0" t="0" r="r" b="b"/>
              <a:pathLst>
                <a:path w="558" h="4320">
                  <a:moveTo>
                    <a:pt x="0" y="0"/>
                  </a:moveTo>
                  <a:lnTo>
                    <a:pt x="447" y="0"/>
                  </a:lnTo>
                  <a:lnTo>
                    <a:pt x="448" y="43"/>
                  </a:lnTo>
                  <a:lnTo>
                    <a:pt x="453" y="81"/>
                  </a:lnTo>
                  <a:lnTo>
                    <a:pt x="460" y="114"/>
                  </a:lnTo>
                  <a:lnTo>
                    <a:pt x="469" y="143"/>
                  </a:lnTo>
                  <a:lnTo>
                    <a:pt x="479" y="169"/>
                  </a:lnTo>
                  <a:lnTo>
                    <a:pt x="491" y="192"/>
                  </a:lnTo>
                  <a:lnTo>
                    <a:pt x="503" y="216"/>
                  </a:lnTo>
                  <a:lnTo>
                    <a:pt x="515" y="240"/>
                  </a:lnTo>
                  <a:lnTo>
                    <a:pt x="525" y="263"/>
                  </a:lnTo>
                  <a:lnTo>
                    <a:pt x="535" y="289"/>
                  </a:lnTo>
                  <a:lnTo>
                    <a:pt x="545" y="318"/>
                  </a:lnTo>
                  <a:lnTo>
                    <a:pt x="552" y="351"/>
                  </a:lnTo>
                  <a:lnTo>
                    <a:pt x="556" y="389"/>
                  </a:lnTo>
                  <a:lnTo>
                    <a:pt x="558" y="432"/>
                  </a:lnTo>
                  <a:lnTo>
                    <a:pt x="556" y="475"/>
                  </a:lnTo>
                  <a:lnTo>
                    <a:pt x="552" y="513"/>
                  </a:lnTo>
                  <a:lnTo>
                    <a:pt x="545" y="546"/>
                  </a:lnTo>
                  <a:lnTo>
                    <a:pt x="535" y="575"/>
                  </a:lnTo>
                  <a:lnTo>
                    <a:pt x="525" y="601"/>
                  </a:lnTo>
                  <a:lnTo>
                    <a:pt x="515" y="624"/>
                  </a:lnTo>
                  <a:lnTo>
                    <a:pt x="503" y="648"/>
                  </a:lnTo>
                  <a:lnTo>
                    <a:pt x="491" y="672"/>
                  </a:lnTo>
                  <a:lnTo>
                    <a:pt x="479" y="695"/>
                  </a:lnTo>
                  <a:lnTo>
                    <a:pt x="469" y="721"/>
                  </a:lnTo>
                  <a:lnTo>
                    <a:pt x="460" y="750"/>
                  </a:lnTo>
                  <a:lnTo>
                    <a:pt x="453" y="783"/>
                  </a:lnTo>
                  <a:lnTo>
                    <a:pt x="448" y="821"/>
                  </a:lnTo>
                  <a:lnTo>
                    <a:pt x="447" y="864"/>
                  </a:lnTo>
                  <a:lnTo>
                    <a:pt x="448" y="907"/>
                  </a:lnTo>
                  <a:lnTo>
                    <a:pt x="453" y="945"/>
                  </a:lnTo>
                  <a:lnTo>
                    <a:pt x="460" y="978"/>
                  </a:lnTo>
                  <a:lnTo>
                    <a:pt x="469" y="1007"/>
                  </a:lnTo>
                  <a:lnTo>
                    <a:pt x="479" y="1033"/>
                  </a:lnTo>
                  <a:lnTo>
                    <a:pt x="491" y="1056"/>
                  </a:lnTo>
                  <a:lnTo>
                    <a:pt x="503" y="1080"/>
                  </a:lnTo>
                  <a:lnTo>
                    <a:pt x="515" y="1104"/>
                  </a:lnTo>
                  <a:lnTo>
                    <a:pt x="525" y="1127"/>
                  </a:lnTo>
                  <a:lnTo>
                    <a:pt x="535" y="1153"/>
                  </a:lnTo>
                  <a:lnTo>
                    <a:pt x="545" y="1182"/>
                  </a:lnTo>
                  <a:lnTo>
                    <a:pt x="552" y="1215"/>
                  </a:lnTo>
                  <a:lnTo>
                    <a:pt x="556" y="1253"/>
                  </a:lnTo>
                  <a:lnTo>
                    <a:pt x="558" y="1296"/>
                  </a:lnTo>
                  <a:lnTo>
                    <a:pt x="556" y="1339"/>
                  </a:lnTo>
                  <a:lnTo>
                    <a:pt x="552" y="1377"/>
                  </a:lnTo>
                  <a:lnTo>
                    <a:pt x="545" y="1410"/>
                  </a:lnTo>
                  <a:lnTo>
                    <a:pt x="535" y="1439"/>
                  </a:lnTo>
                  <a:lnTo>
                    <a:pt x="525" y="1465"/>
                  </a:lnTo>
                  <a:lnTo>
                    <a:pt x="515" y="1488"/>
                  </a:lnTo>
                  <a:lnTo>
                    <a:pt x="503" y="1512"/>
                  </a:lnTo>
                  <a:lnTo>
                    <a:pt x="491" y="1536"/>
                  </a:lnTo>
                  <a:lnTo>
                    <a:pt x="479" y="1559"/>
                  </a:lnTo>
                  <a:lnTo>
                    <a:pt x="469" y="1585"/>
                  </a:lnTo>
                  <a:lnTo>
                    <a:pt x="460" y="1614"/>
                  </a:lnTo>
                  <a:lnTo>
                    <a:pt x="453" y="1647"/>
                  </a:lnTo>
                  <a:lnTo>
                    <a:pt x="448" y="1685"/>
                  </a:lnTo>
                  <a:lnTo>
                    <a:pt x="447" y="1728"/>
                  </a:lnTo>
                  <a:lnTo>
                    <a:pt x="448" y="1771"/>
                  </a:lnTo>
                  <a:lnTo>
                    <a:pt x="453" y="1809"/>
                  </a:lnTo>
                  <a:lnTo>
                    <a:pt x="460" y="1842"/>
                  </a:lnTo>
                  <a:lnTo>
                    <a:pt x="469" y="1871"/>
                  </a:lnTo>
                  <a:lnTo>
                    <a:pt x="479" y="1897"/>
                  </a:lnTo>
                  <a:lnTo>
                    <a:pt x="491" y="1920"/>
                  </a:lnTo>
                  <a:lnTo>
                    <a:pt x="503" y="1944"/>
                  </a:lnTo>
                  <a:lnTo>
                    <a:pt x="515" y="1968"/>
                  </a:lnTo>
                  <a:lnTo>
                    <a:pt x="525" y="1991"/>
                  </a:lnTo>
                  <a:lnTo>
                    <a:pt x="535" y="2017"/>
                  </a:lnTo>
                  <a:lnTo>
                    <a:pt x="545" y="2046"/>
                  </a:lnTo>
                  <a:lnTo>
                    <a:pt x="552" y="2079"/>
                  </a:lnTo>
                  <a:lnTo>
                    <a:pt x="556" y="2117"/>
                  </a:lnTo>
                  <a:lnTo>
                    <a:pt x="558" y="2159"/>
                  </a:lnTo>
                  <a:lnTo>
                    <a:pt x="556" y="2203"/>
                  </a:lnTo>
                  <a:lnTo>
                    <a:pt x="552" y="2241"/>
                  </a:lnTo>
                  <a:lnTo>
                    <a:pt x="545" y="2274"/>
                  </a:lnTo>
                  <a:lnTo>
                    <a:pt x="535" y="2303"/>
                  </a:lnTo>
                  <a:lnTo>
                    <a:pt x="525" y="2329"/>
                  </a:lnTo>
                  <a:lnTo>
                    <a:pt x="515" y="2352"/>
                  </a:lnTo>
                  <a:lnTo>
                    <a:pt x="503" y="2376"/>
                  </a:lnTo>
                  <a:lnTo>
                    <a:pt x="491" y="2400"/>
                  </a:lnTo>
                  <a:lnTo>
                    <a:pt x="479" y="2423"/>
                  </a:lnTo>
                  <a:lnTo>
                    <a:pt x="469" y="2449"/>
                  </a:lnTo>
                  <a:lnTo>
                    <a:pt x="460" y="2478"/>
                  </a:lnTo>
                  <a:lnTo>
                    <a:pt x="453" y="2511"/>
                  </a:lnTo>
                  <a:lnTo>
                    <a:pt x="448" y="2549"/>
                  </a:lnTo>
                  <a:lnTo>
                    <a:pt x="447" y="2592"/>
                  </a:lnTo>
                  <a:lnTo>
                    <a:pt x="448" y="2635"/>
                  </a:lnTo>
                  <a:lnTo>
                    <a:pt x="453" y="2673"/>
                  </a:lnTo>
                  <a:lnTo>
                    <a:pt x="460" y="2706"/>
                  </a:lnTo>
                  <a:lnTo>
                    <a:pt x="469" y="2735"/>
                  </a:lnTo>
                  <a:lnTo>
                    <a:pt x="479" y="2761"/>
                  </a:lnTo>
                  <a:lnTo>
                    <a:pt x="491" y="2784"/>
                  </a:lnTo>
                  <a:lnTo>
                    <a:pt x="515" y="2832"/>
                  </a:lnTo>
                  <a:lnTo>
                    <a:pt x="525" y="2855"/>
                  </a:lnTo>
                  <a:lnTo>
                    <a:pt x="535" y="2881"/>
                  </a:lnTo>
                  <a:lnTo>
                    <a:pt x="545" y="2910"/>
                  </a:lnTo>
                  <a:lnTo>
                    <a:pt x="552" y="2943"/>
                  </a:lnTo>
                  <a:lnTo>
                    <a:pt x="556" y="2981"/>
                  </a:lnTo>
                  <a:lnTo>
                    <a:pt x="558" y="3024"/>
                  </a:lnTo>
                  <a:lnTo>
                    <a:pt x="556" y="3067"/>
                  </a:lnTo>
                  <a:lnTo>
                    <a:pt x="552" y="3105"/>
                  </a:lnTo>
                  <a:lnTo>
                    <a:pt x="545" y="3138"/>
                  </a:lnTo>
                  <a:lnTo>
                    <a:pt x="535" y="3167"/>
                  </a:lnTo>
                  <a:lnTo>
                    <a:pt x="525" y="3193"/>
                  </a:lnTo>
                  <a:lnTo>
                    <a:pt x="515" y="3216"/>
                  </a:lnTo>
                  <a:lnTo>
                    <a:pt x="503" y="3240"/>
                  </a:lnTo>
                  <a:lnTo>
                    <a:pt x="491" y="3264"/>
                  </a:lnTo>
                  <a:lnTo>
                    <a:pt x="479" y="3287"/>
                  </a:lnTo>
                  <a:lnTo>
                    <a:pt x="469" y="3313"/>
                  </a:lnTo>
                  <a:lnTo>
                    <a:pt x="460" y="3342"/>
                  </a:lnTo>
                  <a:lnTo>
                    <a:pt x="453" y="3375"/>
                  </a:lnTo>
                  <a:lnTo>
                    <a:pt x="448" y="3413"/>
                  </a:lnTo>
                  <a:lnTo>
                    <a:pt x="447" y="3456"/>
                  </a:lnTo>
                  <a:lnTo>
                    <a:pt x="448" y="3499"/>
                  </a:lnTo>
                  <a:lnTo>
                    <a:pt x="453" y="3537"/>
                  </a:lnTo>
                  <a:lnTo>
                    <a:pt x="460" y="3570"/>
                  </a:lnTo>
                  <a:lnTo>
                    <a:pt x="469" y="3599"/>
                  </a:lnTo>
                  <a:lnTo>
                    <a:pt x="479" y="3625"/>
                  </a:lnTo>
                  <a:lnTo>
                    <a:pt x="491" y="3648"/>
                  </a:lnTo>
                  <a:lnTo>
                    <a:pt x="503" y="3672"/>
                  </a:lnTo>
                  <a:lnTo>
                    <a:pt x="515" y="3696"/>
                  </a:lnTo>
                  <a:lnTo>
                    <a:pt x="525" y="3719"/>
                  </a:lnTo>
                  <a:lnTo>
                    <a:pt x="535" y="3745"/>
                  </a:lnTo>
                  <a:lnTo>
                    <a:pt x="545" y="3774"/>
                  </a:lnTo>
                  <a:lnTo>
                    <a:pt x="552" y="3807"/>
                  </a:lnTo>
                  <a:lnTo>
                    <a:pt x="556" y="3845"/>
                  </a:lnTo>
                  <a:lnTo>
                    <a:pt x="558" y="3888"/>
                  </a:lnTo>
                  <a:lnTo>
                    <a:pt x="556" y="3931"/>
                  </a:lnTo>
                  <a:lnTo>
                    <a:pt x="552" y="3969"/>
                  </a:lnTo>
                  <a:lnTo>
                    <a:pt x="545" y="4002"/>
                  </a:lnTo>
                  <a:lnTo>
                    <a:pt x="535" y="4031"/>
                  </a:lnTo>
                  <a:lnTo>
                    <a:pt x="525" y="4057"/>
                  </a:lnTo>
                  <a:lnTo>
                    <a:pt x="515" y="4080"/>
                  </a:lnTo>
                  <a:lnTo>
                    <a:pt x="503" y="4104"/>
                  </a:lnTo>
                  <a:lnTo>
                    <a:pt x="491" y="4128"/>
                  </a:lnTo>
                  <a:lnTo>
                    <a:pt x="479" y="4151"/>
                  </a:lnTo>
                  <a:lnTo>
                    <a:pt x="469" y="4177"/>
                  </a:lnTo>
                  <a:lnTo>
                    <a:pt x="460" y="4206"/>
                  </a:lnTo>
                  <a:lnTo>
                    <a:pt x="453" y="4239"/>
                  </a:lnTo>
                  <a:lnTo>
                    <a:pt x="448" y="4277"/>
                  </a:lnTo>
                  <a:lnTo>
                    <a:pt x="447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</p:grp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230B240A-56AB-BD6C-A59D-BEF4CD583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410" y="661706"/>
            <a:ext cx="5708644" cy="356420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3E2FF37-6035-F0F5-2C06-81FF4FCEF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8816" y="4873676"/>
            <a:ext cx="6362163" cy="1147513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084360B-EB49-69C3-1C17-0BBCA28963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238" y="4151812"/>
            <a:ext cx="2928170" cy="2172688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7EBF4115-D4C0-475A-B121-FFF278B671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3806" y="209543"/>
            <a:ext cx="3038231" cy="904327"/>
          </a:xfrm>
        </p:spPr>
        <p:txBody>
          <a:bodyPr>
            <a:normAutofit fontScale="90000"/>
          </a:bodyPr>
          <a:lstStyle/>
          <a:p>
            <a:r>
              <a:rPr lang="en-MY" sz="3600" dirty="0"/>
              <a:t>Data Processing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8E4C48AB-535B-8B64-1E89-FE332A0C00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8816" y="4036865"/>
            <a:ext cx="4770594" cy="592877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8C8A279-B6F6-F6DD-DDB9-8C1C973E27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8816" y="1192585"/>
            <a:ext cx="3772227" cy="1463167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27141DC9-749C-ACE7-3565-5310FE82D1FE}"/>
              </a:ext>
            </a:extLst>
          </p:cNvPr>
          <p:cNvSpPr txBox="1"/>
          <p:nvPr/>
        </p:nvSpPr>
        <p:spPr>
          <a:xfrm>
            <a:off x="1325406" y="2734467"/>
            <a:ext cx="406245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From here we can see that there are 4 types of gas for each day. On the same day, different gases can have different values of pollution but they all have same T and RH values</a:t>
            </a:r>
            <a:r>
              <a:rPr lang="en-US" dirty="0"/>
              <a:t>.</a:t>
            </a:r>
            <a:endParaRPr lang="en-SG" dirty="0"/>
          </a:p>
        </p:txBody>
      </p:sp>
    </p:spTree>
    <p:extLst>
      <p:ext uri="{BB962C8B-B14F-4D97-AF65-F5344CB8AC3E}">
        <p14:creationId xmlns:p14="http://schemas.microsoft.com/office/powerpoint/2010/main" val="13275015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/>
              <a:t> </a:t>
            </a:r>
            <a:r>
              <a:rPr lang="en-MY" b="1" dirty="0"/>
              <a:t>Testing for Stationary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2972" y="1545021"/>
            <a:ext cx="5624436" cy="1805535"/>
          </a:xfrm>
          <a:prstGeom prst="rect">
            <a:avLst/>
          </a:prstGeom>
        </p:spPr>
      </p:pic>
      <p:sp>
        <p:nvSpPr>
          <p:cNvPr id="5" name="Round Single Corner Rectangle 4"/>
          <p:cNvSpPr/>
          <p:nvPr/>
        </p:nvSpPr>
        <p:spPr>
          <a:xfrm>
            <a:off x="1734207" y="3350556"/>
            <a:ext cx="5171090" cy="641131"/>
          </a:xfrm>
          <a:prstGeom prst="round1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/>
              <a:t>All the data are stationary based on the ADF test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5088A3E-A653-D1E9-6199-F2249719D9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685" y="4313263"/>
            <a:ext cx="7445385" cy="434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8019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5137" y="189188"/>
            <a:ext cx="10515600" cy="903890"/>
          </a:xfrm>
        </p:spPr>
        <p:txBody>
          <a:bodyPr>
            <a:normAutofit/>
          </a:bodyPr>
          <a:lstStyle/>
          <a:p>
            <a:r>
              <a:rPr lang="en-MY" sz="3600" b="1" dirty="0"/>
              <a:t>Checking Trends &amp; Seasonal</a:t>
            </a:r>
            <a:endParaRPr lang="en-MY" sz="36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5182" y="924912"/>
            <a:ext cx="6848622" cy="28167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5182" y="4073234"/>
            <a:ext cx="6848622" cy="2784765"/>
          </a:xfrm>
          <a:prstGeom prst="rect">
            <a:avLst/>
          </a:prstGeom>
        </p:spPr>
      </p:pic>
      <p:sp>
        <p:nvSpPr>
          <p:cNvPr id="6" name="Round Single Corner Rectangle 5"/>
          <p:cNvSpPr/>
          <p:nvPr/>
        </p:nvSpPr>
        <p:spPr>
          <a:xfrm>
            <a:off x="1324304" y="3649956"/>
            <a:ext cx="7481946" cy="423278"/>
          </a:xfrm>
          <a:prstGeom prst="round1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/>
              <a:t>All Gases have seasonal patterns, no obvious increasing or decreasing trend</a:t>
            </a:r>
          </a:p>
        </p:txBody>
      </p:sp>
    </p:spTree>
    <p:extLst>
      <p:ext uri="{BB962C8B-B14F-4D97-AF65-F5344CB8AC3E}">
        <p14:creationId xmlns:p14="http://schemas.microsoft.com/office/powerpoint/2010/main" val="29772441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3600" dirty="0"/>
              <a:t>Modelling in Progress</a:t>
            </a:r>
            <a:br>
              <a:rPr lang="en-MY" sz="3600" dirty="0"/>
            </a:br>
            <a:r>
              <a:rPr lang="en-MY" sz="3600" i="1" dirty="0"/>
              <a:t>ACF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62535"/>
            <a:ext cx="7221601" cy="4161600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818179" y="3205655"/>
            <a:ext cx="2354318" cy="7252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/>
              <a:t>ACF suggest AR(2) or AR(3)</a:t>
            </a:r>
          </a:p>
        </p:txBody>
      </p:sp>
    </p:spTree>
    <p:extLst>
      <p:ext uri="{BB962C8B-B14F-4D97-AF65-F5344CB8AC3E}">
        <p14:creationId xmlns:p14="http://schemas.microsoft.com/office/powerpoint/2010/main" val="2849724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MY" sz="4000" dirty="0"/>
              <a:t>Modelling in Progress</a:t>
            </a:r>
            <a:br>
              <a:rPr lang="en-MY" sz="4000" dirty="0"/>
            </a:br>
            <a:r>
              <a:rPr lang="en-MY" sz="4000" i="1" dirty="0"/>
              <a:t>PACF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2800" y="1690688"/>
            <a:ext cx="7381875" cy="4295775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8818179" y="3205655"/>
            <a:ext cx="2354318" cy="72521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MY" dirty="0"/>
              <a:t>PACF suggest MA(2) </a:t>
            </a:r>
          </a:p>
        </p:txBody>
      </p:sp>
    </p:spTree>
    <p:extLst>
      <p:ext uri="{BB962C8B-B14F-4D97-AF65-F5344CB8AC3E}">
        <p14:creationId xmlns:p14="http://schemas.microsoft.com/office/powerpoint/2010/main" val="1718927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2563</TotalTime>
  <Words>538</Words>
  <Application>Microsoft Office PowerPoint</Application>
  <PresentationFormat>Widescreen</PresentationFormat>
  <Paragraphs>89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Arial</vt:lpstr>
      <vt:lpstr>Calibri</vt:lpstr>
      <vt:lpstr>Calibri Light</vt:lpstr>
      <vt:lpstr>Office Theme</vt:lpstr>
      <vt:lpstr>AI &amp; Machine Learning</vt:lpstr>
      <vt:lpstr>PART A: TIME SERIES Air Pollution Forecasting</vt:lpstr>
      <vt:lpstr>EDA: Exploratory Data Analysis</vt:lpstr>
      <vt:lpstr>EDA: Exploratory Data Analysis</vt:lpstr>
      <vt:lpstr>Data Processing</vt:lpstr>
      <vt:lpstr> Testing for Stationary</vt:lpstr>
      <vt:lpstr>Checking Trends &amp; Seasonal</vt:lpstr>
      <vt:lpstr>Modelling in Progress ACF</vt:lpstr>
      <vt:lpstr>Modelling in Progress PACF</vt:lpstr>
      <vt:lpstr>PowerPoint Presentation</vt:lpstr>
      <vt:lpstr>Model: Moving Average</vt:lpstr>
      <vt:lpstr>Model: Arima</vt:lpstr>
      <vt:lpstr>Model Fitting ARIMA(0, 0, 1) for gas CO</vt:lpstr>
      <vt:lpstr>Model Fitting ARIMA(4, 0, 2) for gas HC</vt:lpstr>
      <vt:lpstr>Model Fitting ARIMA(0, 0, 5) for gas NO2</vt:lpstr>
      <vt:lpstr>Model Fitting ARIMA(0, 0, 0) for gas O3</vt:lpstr>
      <vt:lpstr>Model: Sarimax</vt:lpstr>
      <vt:lpstr>Model Fitting SARIMAX for gas CO</vt:lpstr>
      <vt:lpstr>Model Fitting SARIMAX for gas HC</vt:lpstr>
      <vt:lpstr>Model Fitting SARIMAX for gas NO2</vt:lpstr>
      <vt:lpstr>Model Fitting SARIMAX for gas O3</vt:lpstr>
      <vt:lpstr>Diagnostics for model fitting</vt:lpstr>
      <vt:lpstr>Diagnostics for model fitting</vt:lpstr>
      <vt:lpstr>Find best Arima &amp; Sarimax models</vt:lpstr>
      <vt:lpstr>Out-of-Sample Prediction gas CO</vt:lpstr>
      <vt:lpstr>Out-of-Sample Prediction gas HC</vt:lpstr>
      <vt:lpstr>Out-of-Sample Prediction gas NO2</vt:lpstr>
      <vt:lpstr>Out-of-Sample Prediction gas O3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for Data Analysis ST1510</dc:title>
  <dc:creator>User</dc:creator>
  <cp:lastModifiedBy>Luke Yek</cp:lastModifiedBy>
  <cp:revision>94</cp:revision>
  <dcterms:created xsi:type="dcterms:W3CDTF">2022-02-12T05:02:15Z</dcterms:created>
  <dcterms:modified xsi:type="dcterms:W3CDTF">2022-08-14T12:48:00Z</dcterms:modified>
</cp:coreProperties>
</file>